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73" r:id="rId1"/>
  </p:sldMasterIdLst>
  <p:notesMasterIdLst>
    <p:notesMasterId r:id="rId19"/>
  </p:notesMasterIdLst>
  <p:handoutMasterIdLst>
    <p:handoutMasterId r:id="rId20"/>
  </p:handoutMasterIdLst>
  <p:sldIdLst>
    <p:sldId id="256" r:id="rId2"/>
    <p:sldId id="265" r:id="rId3"/>
    <p:sldId id="262" r:id="rId4"/>
    <p:sldId id="263" r:id="rId5"/>
    <p:sldId id="264" r:id="rId6"/>
    <p:sldId id="266" r:id="rId7"/>
    <p:sldId id="267" r:id="rId8"/>
    <p:sldId id="268" r:id="rId9"/>
    <p:sldId id="270" r:id="rId10"/>
    <p:sldId id="271" r:id="rId11"/>
    <p:sldId id="272" r:id="rId12"/>
    <p:sldId id="273" r:id="rId13"/>
    <p:sldId id="274" r:id="rId14"/>
    <p:sldId id="275" r:id="rId15"/>
    <p:sldId id="276" r:id="rId16"/>
    <p:sldId id="277" r:id="rId17"/>
    <p:sldId id="278" r:id="rId18"/>
  </p:sldIdLst>
  <p:sldSz cx="12192000" cy="6858000"/>
  <p:notesSz cx="6858000" cy="9144000"/>
  <p:defaultTextStyle>
    <a:defPPr algn="r" rtl="1">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5005" autoAdjust="0"/>
    <p:restoredTop sz="94660"/>
  </p:normalViewPr>
  <p:slideViewPr>
    <p:cSldViewPr snapToGrid="0">
      <p:cViewPr varScale="1">
        <p:scale>
          <a:sx n="70" d="100"/>
          <a:sy n="70" d="100"/>
        </p:scale>
        <p:origin x="522" y="60"/>
      </p:cViewPr>
      <p:guideLst/>
    </p:cSldViewPr>
  </p:slideViewPr>
  <p:notesTextViewPr>
    <p:cViewPr>
      <p:scale>
        <a:sx n="1" d="1"/>
        <a:sy n="1" d="1"/>
      </p:scale>
      <p:origin x="0" y="0"/>
    </p:cViewPr>
  </p:notesTextViewPr>
  <p:notesViewPr>
    <p:cSldViewPr snapToGrid="0">
      <p:cViewPr varScale="1">
        <p:scale>
          <a:sx n="120" d="100"/>
          <a:sy n="120" d="100"/>
        </p:scale>
        <p:origin x="5040" y="11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_rels/data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ata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4" Type="http://schemas.openxmlformats.org/officeDocument/2006/relationships/image" Target="../media/image16.svg"/></Relationships>
</file>

<file path=ppt/diagrams/_rels/drawing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4" Type="http://schemas.openxmlformats.org/officeDocument/2006/relationships/image" Target="../media/image16.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0B6BFB-F41A-494B-9D33-45E3B7A3B4F5}" type="doc">
      <dgm:prSet loTypeId="urn:microsoft.com/office/officeart/2005/8/layout/default" loCatId="list" qsTypeId="urn:microsoft.com/office/officeart/2005/8/quickstyle/simple5" qsCatId="simple" csTypeId="urn:microsoft.com/office/officeart/2005/8/colors/accent1_2" csCatId="accent1"/>
      <dgm:spPr/>
      <dgm:t>
        <a:bodyPr/>
        <a:lstStyle/>
        <a:p>
          <a:endParaRPr lang="en-US"/>
        </a:p>
      </dgm:t>
    </dgm:pt>
    <dgm:pt modelId="{D322C49E-1A57-49AC-871F-95D09F61F0AA}">
      <dgm:prSet custT="1"/>
      <dgm:spPr/>
      <dgm:t>
        <a:bodyPr/>
        <a:lstStyle/>
        <a:p>
          <a:r>
            <a:rPr lang="en-US" sz="3600" b="1" kern="1200" dirty="0">
              <a:solidFill>
                <a:schemeClr val="tx1"/>
              </a:solidFill>
              <a:latin typeface="Aldhabi" panose="01000000000000000000" pitchFamily="2" charset="-78"/>
              <a:ea typeface="Tahoma" panose="020B0604030504040204" pitchFamily="34" charset="0"/>
              <a:cs typeface="Aldhabi" panose="01000000000000000000" pitchFamily="2" charset="-78"/>
            </a:rPr>
            <a:t>Image segmentation</a:t>
          </a:r>
        </a:p>
      </dgm:t>
    </dgm:pt>
    <dgm:pt modelId="{A78BFE9F-39F7-48CC-B0B7-8C0A6E541250}" type="parTrans" cxnId="{F06A4E4B-6D0C-4326-AB97-7973E62BE470}">
      <dgm:prSet/>
      <dgm:spPr/>
      <dgm:t>
        <a:bodyPr/>
        <a:lstStyle/>
        <a:p>
          <a:endParaRPr lang="en-US"/>
        </a:p>
      </dgm:t>
    </dgm:pt>
    <dgm:pt modelId="{403C15C8-DAC1-4DF7-954A-5690A79F1C45}" type="sibTrans" cxnId="{F06A4E4B-6D0C-4326-AB97-7973E62BE470}">
      <dgm:prSet/>
      <dgm:spPr/>
      <dgm:t>
        <a:bodyPr/>
        <a:lstStyle/>
        <a:p>
          <a:endParaRPr lang="en-US"/>
        </a:p>
      </dgm:t>
    </dgm:pt>
    <dgm:pt modelId="{DCDB6112-2AF9-4E09-9C05-9B1CA1FCEA5F}">
      <dgm:prSet custT="1"/>
      <dgm:spPr/>
      <dgm:t>
        <a:bodyPr/>
        <a:lstStyle/>
        <a:p>
          <a:pPr marL="0" lvl="0" indent="0" algn="ctr" defTabSz="1244600">
            <a:lnSpc>
              <a:spcPct val="90000"/>
            </a:lnSpc>
            <a:spcBef>
              <a:spcPct val="0"/>
            </a:spcBef>
            <a:spcAft>
              <a:spcPct val="35000"/>
            </a:spcAft>
            <a:buNone/>
          </a:pPr>
          <a:r>
            <a:rPr lang="en-US" sz="3600" b="1" kern="1200" dirty="0">
              <a:solidFill>
                <a:prstClr val="black"/>
              </a:solidFill>
              <a:latin typeface="Aldhabi" panose="01000000000000000000" pitchFamily="2" charset="-78"/>
              <a:ea typeface="Tahoma" panose="020B0604030504040204" pitchFamily="34" charset="0"/>
              <a:cs typeface="Aldhabi" panose="01000000000000000000" pitchFamily="2" charset="-78"/>
            </a:rPr>
            <a:t>Pattern recognition</a:t>
          </a:r>
        </a:p>
      </dgm:t>
    </dgm:pt>
    <dgm:pt modelId="{7978ACD8-3FE3-4A54-BDFC-82EE9ACE53D5}" type="parTrans" cxnId="{7B0CA3C2-4247-4D7A-BC0A-91243098C6BC}">
      <dgm:prSet/>
      <dgm:spPr/>
      <dgm:t>
        <a:bodyPr/>
        <a:lstStyle/>
        <a:p>
          <a:endParaRPr lang="en-US"/>
        </a:p>
      </dgm:t>
    </dgm:pt>
    <dgm:pt modelId="{1812DCA3-1233-4800-956B-1886F61EBF78}" type="sibTrans" cxnId="{7B0CA3C2-4247-4D7A-BC0A-91243098C6BC}">
      <dgm:prSet/>
      <dgm:spPr/>
      <dgm:t>
        <a:bodyPr/>
        <a:lstStyle/>
        <a:p>
          <a:endParaRPr lang="en-US"/>
        </a:p>
      </dgm:t>
    </dgm:pt>
    <dgm:pt modelId="{8262A5EA-A273-43DE-B33C-6FEE0BEECDC9}">
      <dgm:prSet custT="1"/>
      <dgm:spPr/>
      <dgm:t>
        <a:bodyPr/>
        <a:lstStyle/>
        <a:p>
          <a:pPr marL="0" lvl="0" indent="0" algn="ctr" defTabSz="1244600">
            <a:lnSpc>
              <a:spcPct val="90000"/>
            </a:lnSpc>
            <a:spcBef>
              <a:spcPct val="0"/>
            </a:spcBef>
            <a:spcAft>
              <a:spcPct val="35000"/>
            </a:spcAft>
            <a:buNone/>
          </a:pPr>
          <a:r>
            <a:rPr lang="en-US" sz="3600" b="1" kern="1200" dirty="0">
              <a:solidFill>
                <a:prstClr val="black"/>
              </a:solidFill>
              <a:latin typeface="Aldhabi" panose="01000000000000000000" pitchFamily="2" charset="-78"/>
              <a:ea typeface="Tahoma" panose="020B0604030504040204" pitchFamily="34" charset="0"/>
              <a:cs typeface="Aldhabi" panose="01000000000000000000" pitchFamily="2" charset="-78"/>
            </a:rPr>
            <a:t>Marketing</a:t>
          </a:r>
        </a:p>
      </dgm:t>
    </dgm:pt>
    <dgm:pt modelId="{79C2AE3A-236B-4778-8EE8-C9777BA55262}" type="parTrans" cxnId="{AA917DCF-B9CD-41E8-96A7-58AAAA740CEF}">
      <dgm:prSet/>
      <dgm:spPr/>
      <dgm:t>
        <a:bodyPr/>
        <a:lstStyle/>
        <a:p>
          <a:endParaRPr lang="en-US"/>
        </a:p>
      </dgm:t>
    </dgm:pt>
    <dgm:pt modelId="{B7D031D8-365B-40A1-AB53-9FC76D7FC087}" type="sibTrans" cxnId="{AA917DCF-B9CD-41E8-96A7-58AAAA740CEF}">
      <dgm:prSet/>
      <dgm:spPr/>
      <dgm:t>
        <a:bodyPr/>
        <a:lstStyle/>
        <a:p>
          <a:endParaRPr lang="en-US"/>
        </a:p>
      </dgm:t>
    </dgm:pt>
    <dgm:pt modelId="{543D9BA7-09F1-4726-A26A-FEE4A0C97ADD}">
      <dgm:prSet custT="1"/>
      <dgm:spPr/>
      <dgm:t>
        <a:bodyPr/>
        <a:lstStyle/>
        <a:p>
          <a:r>
            <a:rPr lang="en-US" sz="3600" b="1" kern="1200" dirty="0">
              <a:solidFill>
                <a:prstClr val="black"/>
              </a:solidFill>
              <a:latin typeface="Aldhabi" panose="01000000000000000000" pitchFamily="2" charset="-78"/>
              <a:ea typeface="Tahoma" panose="020B0604030504040204" pitchFamily="34" charset="0"/>
              <a:cs typeface="Aldhabi" panose="01000000000000000000" pitchFamily="2" charset="-78"/>
            </a:rPr>
            <a:t>Medical diagnosis</a:t>
          </a:r>
        </a:p>
      </dgm:t>
    </dgm:pt>
    <dgm:pt modelId="{F0317345-316D-45FC-84FE-69894FC12446}" type="parTrans" cxnId="{62C84F25-D97F-487D-B4A1-B6AC5BBDBBE7}">
      <dgm:prSet/>
      <dgm:spPr/>
      <dgm:t>
        <a:bodyPr/>
        <a:lstStyle/>
        <a:p>
          <a:endParaRPr lang="en-US"/>
        </a:p>
      </dgm:t>
    </dgm:pt>
    <dgm:pt modelId="{7EA8958E-01A7-4CD0-93F2-42DDD8D4A09B}" type="sibTrans" cxnId="{62C84F25-D97F-487D-B4A1-B6AC5BBDBBE7}">
      <dgm:prSet/>
      <dgm:spPr/>
      <dgm:t>
        <a:bodyPr/>
        <a:lstStyle/>
        <a:p>
          <a:endParaRPr lang="en-US"/>
        </a:p>
      </dgm:t>
    </dgm:pt>
    <dgm:pt modelId="{CC7EC446-C7EA-41FD-AC1C-2341688C04BB}">
      <dgm:prSet custT="1"/>
      <dgm:spPr/>
      <dgm:t>
        <a:bodyPr/>
        <a:lstStyle/>
        <a:p>
          <a:pPr marL="0" lvl="0" indent="0" algn="ctr" defTabSz="1600200">
            <a:lnSpc>
              <a:spcPct val="90000"/>
            </a:lnSpc>
            <a:spcBef>
              <a:spcPct val="0"/>
            </a:spcBef>
            <a:spcAft>
              <a:spcPct val="35000"/>
            </a:spcAft>
            <a:buNone/>
          </a:pPr>
          <a:r>
            <a:rPr lang="en-US" sz="3600" b="1" kern="1200" dirty="0">
              <a:solidFill>
                <a:prstClr val="black"/>
              </a:solidFill>
              <a:latin typeface="Aldhabi" panose="01000000000000000000" pitchFamily="2" charset="-78"/>
              <a:ea typeface="Tahoma" panose="020B0604030504040204" pitchFamily="34" charset="0"/>
              <a:cs typeface="Aldhabi" panose="01000000000000000000" pitchFamily="2" charset="-78"/>
            </a:rPr>
            <a:t>Environmental monitoring</a:t>
          </a:r>
        </a:p>
      </dgm:t>
    </dgm:pt>
    <dgm:pt modelId="{BF027BDB-FF7D-4D9D-A41E-B622E1AAE9DB}" type="parTrans" cxnId="{ECD77431-B903-4477-8F09-CFCAFF73A338}">
      <dgm:prSet/>
      <dgm:spPr/>
      <dgm:t>
        <a:bodyPr/>
        <a:lstStyle/>
        <a:p>
          <a:endParaRPr lang="en-US"/>
        </a:p>
      </dgm:t>
    </dgm:pt>
    <dgm:pt modelId="{77C80D02-24D8-4DBB-84BA-B2CAEF11393E}" type="sibTrans" cxnId="{ECD77431-B903-4477-8F09-CFCAFF73A338}">
      <dgm:prSet/>
      <dgm:spPr/>
      <dgm:t>
        <a:bodyPr/>
        <a:lstStyle/>
        <a:p>
          <a:endParaRPr lang="en-US"/>
        </a:p>
      </dgm:t>
    </dgm:pt>
    <dgm:pt modelId="{B004BB60-DB0C-4D7A-A652-10DFFF4D4D3E}">
      <dgm:prSet custT="1"/>
      <dgm:spPr/>
      <dgm:t>
        <a:bodyPr/>
        <a:lstStyle/>
        <a:p>
          <a:pPr marL="0" lvl="0" indent="0" algn="ctr" defTabSz="1600200">
            <a:lnSpc>
              <a:spcPct val="90000"/>
            </a:lnSpc>
            <a:spcBef>
              <a:spcPct val="0"/>
            </a:spcBef>
            <a:spcAft>
              <a:spcPct val="35000"/>
            </a:spcAft>
            <a:buNone/>
          </a:pPr>
          <a:r>
            <a:rPr lang="en-US" sz="3600" b="1" kern="1200" dirty="0">
              <a:solidFill>
                <a:prstClr val="black"/>
              </a:solidFill>
              <a:latin typeface="Aldhabi" panose="01000000000000000000" pitchFamily="2" charset="-78"/>
              <a:ea typeface="Tahoma" panose="020B0604030504040204" pitchFamily="34" charset="0"/>
              <a:cs typeface="Aldhabi" panose="01000000000000000000" pitchFamily="2" charset="-78"/>
            </a:rPr>
            <a:t>Traffic flow analysis</a:t>
          </a:r>
        </a:p>
      </dgm:t>
    </dgm:pt>
    <dgm:pt modelId="{6EA1859A-8DB6-4592-AFBA-66F3914A41BA}" type="parTrans" cxnId="{4BBC19F7-2BA6-41D8-8242-B59724E54139}">
      <dgm:prSet/>
      <dgm:spPr/>
      <dgm:t>
        <a:bodyPr/>
        <a:lstStyle/>
        <a:p>
          <a:endParaRPr lang="en-US"/>
        </a:p>
      </dgm:t>
    </dgm:pt>
    <dgm:pt modelId="{43B1A73C-E6E4-42F4-80D1-002594183E66}" type="sibTrans" cxnId="{4BBC19F7-2BA6-41D8-8242-B59724E54139}">
      <dgm:prSet/>
      <dgm:spPr/>
      <dgm:t>
        <a:bodyPr/>
        <a:lstStyle/>
        <a:p>
          <a:endParaRPr lang="en-US"/>
        </a:p>
      </dgm:t>
    </dgm:pt>
    <dgm:pt modelId="{37159623-B7A3-420A-92AF-37093B8A7F69}">
      <dgm:prSet custT="1"/>
      <dgm:spPr/>
      <dgm:t>
        <a:bodyPr/>
        <a:lstStyle/>
        <a:p>
          <a:pPr marL="0" lvl="0" indent="0" algn="ctr" defTabSz="1600200">
            <a:lnSpc>
              <a:spcPct val="90000"/>
            </a:lnSpc>
            <a:spcBef>
              <a:spcPct val="0"/>
            </a:spcBef>
            <a:spcAft>
              <a:spcPct val="35000"/>
            </a:spcAft>
            <a:buNone/>
          </a:pPr>
          <a:r>
            <a:rPr lang="en-US" sz="3600" b="1" kern="1200" dirty="0">
              <a:solidFill>
                <a:prstClr val="black"/>
              </a:solidFill>
              <a:latin typeface="Aldhabi" panose="01000000000000000000" pitchFamily="2" charset="-78"/>
              <a:ea typeface="Tahoma" panose="020B0604030504040204" pitchFamily="34" charset="0"/>
              <a:cs typeface="Aldhabi" panose="01000000000000000000" pitchFamily="2" charset="-78"/>
            </a:rPr>
            <a:t>Risk assessment</a:t>
          </a:r>
        </a:p>
      </dgm:t>
    </dgm:pt>
    <dgm:pt modelId="{CE4CD1C9-9A65-47AE-90F4-3042E9587C3C}" type="parTrans" cxnId="{BF34F53F-8320-477C-AC34-43A5BEE63657}">
      <dgm:prSet/>
      <dgm:spPr/>
      <dgm:t>
        <a:bodyPr/>
        <a:lstStyle/>
        <a:p>
          <a:endParaRPr lang="en-US"/>
        </a:p>
      </dgm:t>
    </dgm:pt>
    <dgm:pt modelId="{96106C79-02AF-4A83-AEF5-F2B0C4932E6D}" type="sibTrans" cxnId="{BF34F53F-8320-477C-AC34-43A5BEE63657}">
      <dgm:prSet/>
      <dgm:spPr/>
      <dgm:t>
        <a:bodyPr/>
        <a:lstStyle/>
        <a:p>
          <a:endParaRPr lang="en-US"/>
        </a:p>
      </dgm:t>
    </dgm:pt>
    <dgm:pt modelId="{0067C62A-CDFA-4871-AE6C-37DF9AF3EA7B}" type="pres">
      <dgm:prSet presAssocID="{2E0B6BFB-F41A-494B-9D33-45E3B7A3B4F5}" presName="diagram" presStyleCnt="0">
        <dgm:presLayoutVars>
          <dgm:dir/>
          <dgm:resizeHandles val="exact"/>
        </dgm:presLayoutVars>
      </dgm:prSet>
      <dgm:spPr/>
    </dgm:pt>
    <dgm:pt modelId="{808C54E6-CC53-4716-9C41-832255DB378F}" type="pres">
      <dgm:prSet presAssocID="{D322C49E-1A57-49AC-871F-95D09F61F0AA}" presName="node" presStyleLbl="node1" presStyleIdx="0" presStyleCnt="7">
        <dgm:presLayoutVars>
          <dgm:bulletEnabled val="1"/>
        </dgm:presLayoutVars>
      </dgm:prSet>
      <dgm:spPr/>
    </dgm:pt>
    <dgm:pt modelId="{F2A84340-CFE9-41A5-B3DF-391F0C190C40}" type="pres">
      <dgm:prSet presAssocID="{403C15C8-DAC1-4DF7-954A-5690A79F1C45}" presName="sibTrans" presStyleCnt="0"/>
      <dgm:spPr/>
    </dgm:pt>
    <dgm:pt modelId="{8353ADAA-B89D-45BF-A3EE-C5E4E634C0CE}" type="pres">
      <dgm:prSet presAssocID="{DCDB6112-2AF9-4E09-9C05-9B1CA1FCEA5F}" presName="node" presStyleLbl="node1" presStyleIdx="1" presStyleCnt="7">
        <dgm:presLayoutVars>
          <dgm:bulletEnabled val="1"/>
        </dgm:presLayoutVars>
      </dgm:prSet>
      <dgm:spPr/>
    </dgm:pt>
    <dgm:pt modelId="{1ADBA0E2-ADE5-4FF6-A42D-7DD3DA3D38E2}" type="pres">
      <dgm:prSet presAssocID="{1812DCA3-1233-4800-956B-1886F61EBF78}" presName="sibTrans" presStyleCnt="0"/>
      <dgm:spPr/>
    </dgm:pt>
    <dgm:pt modelId="{9C8E6492-DE35-450F-89C8-F01B6BCEB8BF}" type="pres">
      <dgm:prSet presAssocID="{8262A5EA-A273-43DE-B33C-6FEE0BEECDC9}" presName="node" presStyleLbl="node1" presStyleIdx="2" presStyleCnt="7">
        <dgm:presLayoutVars>
          <dgm:bulletEnabled val="1"/>
        </dgm:presLayoutVars>
      </dgm:prSet>
      <dgm:spPr/>
    </dgm:pt>
    <dgm:pt modelId="{DA8E5BAB-BBE2-415A-97A1-16C10F16677C}" type="pres">
      <dgm:prSet presAssocID="{B7D031D8-365B-40A1-AB53-9FC76D7FC087}" presName="sibTrans" presStyleCnt="0"/>
      <dgm:spPr/>
    </dgm:pt>
    <dgm:pt modelId="{0EA06A78-EDAE-4505-829F-D6D8B525B93B}" type="pres">
      <dgm:prSet presAssocID="{543D9BA7-09F1-4726-A26A-FEE4A0C97ADD}" presName="node" presStyleLbl="node1" presStyleIdx="3" presStyleCnt="7" custLinFactNeighborX="126" custLinFactNeighborY="-2835">
        <dgm:presLayoutVars>
          <dgm:bulletEnabled val="1"/>
        </dgm:presLayoutVars>
      </dgm:prSet>
      <dgm:spPr/>
    </dgm:pt>
    <dgm:pt modelId="{C9E90B66-8385-4712-BF73-4528FFBC5143}" type="pres">
      <dgm:prSet presAssocID="{7EA8958E-01A7-4CD0-93F2-42DDD8D4A09B}" presName="sibTrans" presStyleCnt="0"/>
      <dgm:spPr/>
    </dgm:pt>
    <dgm:pt modelId="{974470AE-CBE4-4586-A36E-7E05AF27DD16}" type="pres">
      <dgm:prSet presAssocID="{CC7EC446-C7EA-41FD-AC1C-2341688C04BB}" presName="node" presStyleLbl="node1" presStyleIdx="4" presStyleCnt="7">
        <dgm:presLayoutVars>
          <dgm:bulletEnabled val="1"/>
        </dgm:presLayoutVars>
      </dgm:prSet>
      <dgm:spPr/>
    </dgm:pt>
    <dgm:pt modelId="{337AC70B-B896-46AD-947F-20DAC6715B6A}" type="pres">
      <dgm:prSet presAssocID="{77C80D02-24D8-4DBB-84BA-B2CAEF11393E}" presName="sibTrans" presStyleCnt="0"/>
      <dgm:spPr/>
    </dgm:pt>
    <dgm:pt modelId="{5D3296C4-2861-4BE4-B744-3CB58ACCB97B}" type="pres">
      <dgm:prSet presAssocID="{B004BB60-DB0C-4D7A-A652-10DFFF4D4D3E}" presName="node" presStyleLbl="node1" presStyleIdx="5" presStyleCnt="7">
        <dgm:presLayoutVars>
          <dgm:bulletEnabled val="1"/>
        </dgm:presLayoutVars>
      </dgm:prSet>
      <dgm:spPr/>
    </dgm:pt>
    <dgm:pt modelId="{4E67C7C2-A17B-4C88-B913-6C98DCD9AF7F}" type="pres">
      <dgm:prSet presAssocID="{43B1A73C-E6E4-42F4-80D1-002594183E66}" presName="sibTrans" presStyleCnt="0"/>
      <dgm:spPr/>
    </dgm:pt>
    <dgm:pt modelId="{3E3C0C9F-832C-49D1-8527-6C558E1D800A}" type="pres">
      <dgm:prSet presAssocID="{37159623-B7A3-420A-92AF-37093B8A7F69}" presName="node" presStyleLbl="node1" presStyleIdx="6" presStyleCnt="7">
        <dgm:presLayoutVars>
          <dgm:bulletEnabled val="1"/>
        </dgm:presLayoutVars>
      </dgm:prSet>
      <dgm:spPr/>
    </dgm:pt>
  </dgm:ptLst>
  <dgm:cxnLst>
    <dgm:cxn modelId="{62C84F25-D97F-487D-B4A1-B6AC5BBDBBE7}" srcId="{2E0B6BFB-F41A-494B-9D33-45E3B7A3B4F5}" destId="{543D9BA7-09F1-4726-A26A-FEE4A0C97ADD}" srcOrd="3" destOrd="0" parTransId="{F0317345-316D-45FC-84FE-69894FC12446}" sibTransId="{7EA8958E-01A7-4CD0-93F2-42DDD8D4A09B}"/>
    <dgm:cxn modelId="{ECD77431-B903-4477-8F09-CFCAFF73A338}" srcId="{2E0B6BFB-F41A-494B-9D33-45E3B7A3B4F5}" destId="{CC7EC446-C7EA-41FD-AC1C-2341688C04BB}" srcOrd="4" destOrd="0" parTransId="{BF027BDB-FF7D-4D9D-A41E-B622E1AAE9DB}" sibTransId="{77C80D02-24D8-4DBB-84BA-B2CAEF11393E}"/>
    <dgm:cxn modelId="{3B0BB138-15F8-4F52-A910-6118F415D3B2}" type="presOf" srcId="{543D9BA7-09F1-4726-A26A-FEE4A0C97ADD}" destId="{0EA06A78-EDAE-4505-829F-D6D8B525B93B}" srcOrd="0" destOrd="0" presId="urn:microsoft.com/office/officeart/2005/8/layout/default"/>
    <dgm:cxn modelId="{BF34F53F-8320-477C-AC34-43A5BEE63657}" srcId="{2E0B6BFB-F41A-494B-9D33-45E3B7A3B4F5}" destId="{37159623-B7A3-420A-92AF-37093B8A7F69}" srcOrd="6" destOrd="0" parTransId="{CE4CD1C9-9A65-47AE-90F4-3042E9587C3C}" sibTransId="{96106C79-02AF-4A83-AEF5-F2B0C4932E6D}"/>
    <dgm:cxn modelId="{F4B27A5C-1F02-4883-B3BE-CE292771E305}" type="presOf" srcId="{D322C49E-1A57-49AC-871F-95D09F61F0AA}" destId="{808C54E6-CC53-4716-9C41-832255DB378F}" srcOrd="0" destOrd="0" presId="urn:microsoft.com/office/officeart/2005/8/layout/default"/>
    <dgm:cxn modelId="{F06A4E4B-6D0C-4326-AB97-7973E62BE470}" srcId="{2E0B6BFB-F41A-494B-9D33-45E3B7A3B4F5}" destId="{D322C49E-1A57-49AC-871F-95D09F61F0AA}" srcOrd="0" destOrd="0" parTransId="{A78BFE9F-39F7-48CC-B0B7-8C0A6E541250}" sibTransId="{403C15C8-DAC1-4DF7-954A-5690A79F1C45}"/>
    <dgm:cxn modelId="{1F79FF7D-1981-4B89-B1ED-8781E915D54A}" type="presOf" srcId="{2E0B6BFB-F41A-494B-9D33-45E3B7A3B4F5}" destId="{0067C62A-CDFA-4871-AE6C-37DF9AF3EA7B}" srcOrd="0" destOrd="0" presId="urn:microsoft.com/office/officeart/2005/8/layout/default"/>
    <dgm:cxn modelId="{3E9ABD81-D8B4-4E09-948A-98564CF8FA3F}" type="presOf" srcId="{B004BB60-DB0C-4D7A-A652-10DFFF4D4D3E}" destId="{5D3296C4-2861-4BE4-B744-3CB58ACCB97B}" srcOrd="0" destOrd="0" presId="urn:microsoft.com/office/officeart/2005/8/layout/default"/>
    <dgm:cxn modelId="{042BEBA0-1A90-44B5-9814-8928502D38B2}" type="presOf" srcId="{37159623-B7A3-420A-92AF-37093B8A7F69}" destId="{3E3C0C9F-832C-49D1-8527-6C558E1D800A}" srcOrd="0" destOrd="0" presId="urn:microsoft.com/office/officeart/2005/8/layout/default"/>
    <dgm:cxn modelId="{998010AF-3119-4661-AF13-ED6E5F62206B}" type="presOf" srcId="{8262A5EA-A273-43DE-B33C-6FEE0BEECDC9}" destId="{9C8E6492-DE35-450F-89C8-F01B6BCEB8BF}" srcOrd="0" destOrd="0" presId="urn:microsoft.com/office/officeart/2005/8/layout/default"/>
    <dgm:cxn modelId="{36C8E0B6-5351-46FD-9CF6-FE9620D18BC2}" type="presOf" srcId="{CC7EC446-C7EA-41FD-AC1C-2341688C04BB}" destId="{974470AE-CBE4-4586-A36E-7E05AF27DD16}" srcOrd="0" destOrd="0" presId="urn:microsoft.com/office/officeart/2005/8/layout/default"/>
    <dgm:cxn modelId="{7B0CA3C2-4247-4D7A-BC0A-91243098C6BC}" srcId="{2E0B6BFB-F41A-494B-9D33-45E3B7A3B4F5}" destId="{DCDB6112-2AF9-4E09-9C05-9B1CA1FCEA5F}" srcOrd="1" destOrd="0" parTransId="{7978ACD8-3FE3-4A54-BDFC-82EE9ACE53D5}" sibTransId="{1812DCA3-1233-4800-956B-1886F61EBF78}"/>
    <dgm:cxn modelId="{AA917DCF-B9CD-41E8-96A7-58AAAA740CEF}" srcId="{2E0B6BFB-F41A-494B-9D33-45E3B7A3B4F5}" destId="{8262A5EA-A273-43DE-B33C-6FEE0BEECDC9}" srcOrd="2" destOrd="0" parTransId="{79C2AE3A-236B-4778-8EE8-C9777BA55262}" sibTransId="{B7D031D8-365B-40A1-AB53-9FC76D7FC087}"/>
    <dgm:cxn modelId="{4BBC19F7-2BA6-41D8-8242-B59724E54139}" srcId="{2E0B6BFB-F41A-494B-9D33-45E3B7A3B4F5}" destId="{B004BB60-DB0C-4D7A-A652-10DFFF4D4D3E}" srcOrd="5" destOrd="0" parTransId="{6EA1859A-8DB6-4592-AFBA-66F3914A41BA}" sibTransId="{43B1A73C-E6E4-42F4-80D1-002594183E66}"/>
    <dgm:cxn modelId="{771B33F8-6342-44BA-886A-27DEB5E1395B}" type="presOf" srcId="{DCDB6112-2AF9-4E09-9C05-9B1CA1FCEA5F}" destId="{8353ADAA-B89D-45BF-A3EE-C5E4E634C0CE}" srcOrd="0" destOrd="0" presId="urn:microsoft.com/office/officeart/2005/8/layout/default"/>
    <dgm:cxn modelId="{152FEDF9-AB59-45FA-B86F-89DD53965253}" type="presParOf" srcId="{0067C62A-CDFA-4871-AE6C-37DF9AF3EA7B}" destId="{808C54E6-CC53-4716-9C41-832255DB378F}" srcOrd="0" destOrd="0" presId="urn:microsoft.com/office/officeart/2005/8/layout/default"/>
    <dgm:cxn modelId="{B40C9775-754D-49A2-BCB8-AD7BBB42BC43}" type="presParOf" srcId="{0067C62A-CDFA-4871-AE6C-37DF9AF3EA7B}" destId="{F2A84340-CFE9-41A5-B3DF-391F0C190C40}" srcOrd="1" destOrd="0" presId="urn:microsoft.com/office/officeart/2005/8/layout/default"/>
    <dgm:cxn modelId="{AD548832-66AD-4739-A056-B1EA18161B6D}" type="presParOf" srcId="{0067C62A-CDFA-4871-AE6C-37DF9AF3EA7B}" destId="{8353ADAA-B89D-45BF-A3EE-C5E4E634C0CE}" srcOrd="2" destOrd="0" presId="urn:microsoft.com/office/officeart/2005/8/layout/default"/>
    <dgm:cxn modelId="{C98A7D8F-3FBF-46DD-AF0A-254AAD846216}" type="presParOf" srcId="{0067C62A-CDFA-4871-AE6C-37DF9AF3EA7B}" destId="{1ADBA0E2-ADE5-4FF6-A42D-7DD3DA3D38E2}" srcOrd="3" destOrd="0" presId="urn:microsoft.com/office/officeart/2005/8/layout/default"/>
    <dgm:cxn modelId="{3A90F3DE-BEA8-4B7C-A9A5-D6162DE955D1}" type="presParOf" srcId="{0067C62A-CDFA-4871-AE6C-37DF9AF3EA7B}" destId="{9C8E6492-DE35-450F-89C8-F01B6BCEB8BF}" srcOrd="4" destOrd="0" presId="urn:microsoft.com/office/officeart/2005/8/layout/default"/>
    <dgm:cxn modelId="{70A47DB6-F695-4771-9204-1118DBE72206}" type="presParOf" srcId="{0067C62A-CDFA-4871-AE6C-37DF9AF3EA7B}" destId="{DA8E5BAB-BBE2-415A-97A1-16C10F16677C}" srcOrd="5" destOrd="0" presId="urn:microsoft.com/office/officeart/2005/8/layout/default"/>
    <dgm:cxn modelId="{DEE3ADAE-4066-49F7-8FA3-D3B76F8A0005}" type="presParOf" srcId="{0067C62A-CDFA-4871-AE6C-37DF9AF3EA7B}" destId="{0EA06A78-EDAE-4505-829F-D6D8B525B93B}" srcOrd="6" destOrd="0" presId="urn:microsoft.com/office/officeart/2005/8/layout/default"/>
    <dgm:cxn modelId="{CCB878D2-D67E-470C-B206-890827674A8A}" type="presParOf" srcId="{0067C62A-CDFA-4871-AE6C-37DF9AF3EA7B}" destId="{C9E90B66-8385-4712-BF73-4528FFBC5143}" srcOrd="7" destOrd="0" presId="urn:microsoft.com/office/officeart/2005/8/layout/default"/>
    <dgm:cxn modelId="{61591072-B232-402F-85F5-F04493BDB653}" type="presParOf" srcId="{0067C62A-CDFA-4871-AE6C-37DF9AF3EA7B}" destId="{974470AE-CBE4-4586-A36E-7E05AF27DD16}" srcOrd="8" destOrd="0" presId="urn:microsoft.com/office/officeart/2005/8/layout/default"/>
    <dgm:cxn modelId="{88526CB2-4CA3-4594-989D-438F0597EB9E}" type="presParOf" srcId="{0067C62A-CDFA-4871-AE6C-37DF9AF3EA7B}" destId="{337AC70B-B896-46AD-947F-20DAC6715B6A}" srcOrd="9" destOrd="0" presId="urn:microsoft.com/office/officeart/2005/8/layout/default"/>
    <dgm:cxn modelId="{88E6DE58-3138-408E-AE7C-5A522E6270B8}" type="presParOf" srcId="{0067C62A-CDFA-4871-AE6C-37DF9AF3EA7B}" destId="{5D3296C4-2861-4BE4-B744-3CB58ACCB97B}" srcOrd="10" destOrd="0" presId="urn:microsoft.com/office/officeart/2005/8/layout/default"/>
    <dgm:cxn modelId="{ECE2B9CC-F3B7-4BDD-9964-CB8275E3FEEE}" type="presParOf" srcId="{0067C62A-CDFA-4871-AE6C-37DF9AF3EA7B}" destId="{4E67C7C2-A17B-4C88-B913-6C98DCD9AF7F}" srcOrd="11" destOrd="0" presId="urn:microsoft.com/office/officeart/2005/8/layout/default"/>
    <dgm:cxn modelId="{AB281F01-C41F-49E4-9E24-BF39ACCD0369}" type="presParOf" srcId="{0067C62A-CDFA-4871-AE6C-37DF9AF3EA7B}" destId="{3E3C0C9F-832C-49D1-8527-6C558E1D800A}"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CF93537-E8EC-40A1-BEEF-A8B9CDD3C1B6}"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1F811FF5-F64F-40DE-B760-C7E8E21DF0BB}">
      <dgm:prSet custT="1"/>
      <dgm:spPr/>
      <dgm:t>
        <a:bodyPr/>
        <a:lstStyle/>
        <a:p>
          <a:pPr>
            <a:lnSpc>
              <a:spcPct val="100000"/>
            </a:lnSpc>
          </a:pPr>
          <a:r>
            <a:rPr lang="en-US" sz="2400" b="1" kern="1200" dirty="0">
              <a:solidFill>
                <a:schemeClr val="tx1"/>
              </a:solidFill>
              <a:latin typeface="Aldhabi" panose="01000000000000000000" pitchFamily="2" charset="-78"/>
              <a:ea typeface="Tahoma" panose="020B0604030504040204" pitchFamily="34" charset="0"/>
              <a:cs typeface="Aldhabi" panose="01000000000000000000" pitchFamily="2" charset="-78"/>
            </a:rPr>
            <a:t>Flexibility</a:t>
          </a:r>
          <a:r>
            <a:rPr lang="en-US" sz="2400" kern="1200" dirty="0">
              <a:solidFill>
                <a:schemeClr val="tx1"/>
              </a:solidFill>
              <a:latin typeface="Aldhabi" panose="01000000000000000000" pitchFamily="2" charset="-78"/>
              <a:ea typeface="Tahoma" panose="020B0604030504040204" pitchFamily="34" charset="0"/>
              <a:cs typeface="Aldhabi" panose="01000000000000000000" pitchFamily="2" charset="-78"/>
            </a:rPr>
            <a:t>: Fuzzy clustering allows for overlapping clusters, which can be useful when the data has a complex structure or when there are ambiguous or overlapping class boundaries.</a:t>
          </a:r>
        </a:p>
      </dgm:t>
    </dgm:pt>
    <dgm:pt modelId="{95CFE480-3FC8-4729-A96C-2A7AF7170EF4}" type="parTrans" cxnId="{FA7279F2-5C95-49AD-BF79-647D319C7FE7}">
      <dgm:prSet/>
      <dgm:spPr/>
      <dgm:t>
        <a:bodyPr/>
        <a:lstStyle/>
        <a:p>
          <a:endParaRPr lang="en-US"/>
        </a:p>
      </dgm:t>
    </dgm:pt>
    <dgm:pt modelId="{200C83C6-722D-4ED9-B756-B86ED5277461}" type="sibTrans" cxnId="{FA7279F2-5C95-49AD-BF79-647D319C7FE7}">
      <dgm:prSet/>
      <dgm:spPr/>
      <dgm:t>
        <a:bodyPr/>
        <a:lstStyle/>
        <a:p>
          <a:endParaRPr lang="en-US"/>
        </a:p>
      </dgm:t>
    </dgm:pt>
    <dgm:pt modelId="{DDE67563-4F39-434C-BA61-3FB60B5EAE7D}">
      <dgm:prSet custT="1"/>
      <dgm:spPr/>
      <dgm:t>
        <a:bodyPr/>
        <a:lstStyle/>
        <a:p>
          <a:pPr>
            <a:lnSpc>
              <a:spcPct val="100000"/>
            </a:lnSpc>
          </a:pPr>
          <a:r>
            <a:rPr lang="en-US" sz="2400" b="1" kern="1200" dirty="0">
              <a:solidFill>
                <a:prstClr val="black"/>
              </a:solidFill>
              <a:latin typeface="Aldhabi" panose="01000000000000000000" pitchFamily="2" charset="-78"/>
              <a:ea typeface="Tahoma" panose="020B0604030504040204" pitchFamily="34" charset="0"/>
              <a:cs typeface="Aldhabi" panose="01000000000000000000" pitchFamily="2" charset="-78"/>
            </a:rPr>
            <a:t>Robustness</a:t>
          </a:r>
          <a:r>
            <a:rPr lang="en-US" sz="2400" kern="1200" dirty="0">
              <a:solidFill>
                <a:prstClr val="black"/>
              </a:solidFill>
              <a:latin typeface="Aldhabi" panose="01000000000000000000" pitchFamily="2" charset="-78"/>
              <a:ea typeface="Tahoma" panose="020B0604030504040204" pitchFamily="34" charset="0"/>
              <a:cs typeface="Aldhabi" panose="01000000000000000000" pitchFamily="2" charset="-78"/>
            </a:rPr>
            <a:t>: Fuzzy clustering can be more robust to outliers and noise in the data, as it allows for a more gradual transition from one cluster to another.</a:t>
          </a:r>
        </a:p>
      </dgm:t>
    </dgm:pt>
    <dgm:pt modelId="{9FAA2017-592F-43D3-A628-C73BF5F5F7CA}" type="parTrans" cxnId="{9702C606-1168-428F-964D-14962D0E6096}">
      <dgm:prSet/>
      <dgm:spPr/>
      <dgm:t>
        <a:bodyPr/>
        <a:lstStyle/>
        <a:p>
          <a:endParaRPr lang="en-US"/>
        </a:p>
      </dgm:t>
    </dgm:pt>
    <dgm:pt modelId="{8BD44C5A-85D8-48C6-AF8C-28732CA2672C}" type="sibTrans" cxnId="{9702C606-1168-428F-964D-14962D0E6096}">
      <dgm:prSet/>
      <dgm:spPr/>
      <dgm:t>
        <a:bodyPr/>
        <a:lstStyle/>
        <a:p>
          <a:endParaRPr lang="en-US"/>
        </a:p>
      </dgm:t>
    </dgm:pt>
    <dgm:pt modelId="{3D64280E-73BE-402D-93AC-15988FB671F6}">
      <dgm:prSet custT="1"/>
      <dgm:spPr/>
      <dgm:t>
        <a:bodyPr/>
        <a:lstStyle/>
        <a:p>
          <a:pPr marL="0" lvl="0" indent="0" algn="l" defTabSz="1066800">
            <a:lnSpc>
              <a:spcPct val="100000"/>
            </a:lnSpc>
            <a:spcBef>
              <a:spcPct val="0"/>
            </a:spcBef>
            <a:spcAft>
              <a:spcPct val="35000"/>
            </a:spcAft>
            <a:buNone/>
          </a:pPr>
          <a:r>
            <a:rPr lang="en-US" sz="2400" b="1" kern="1200" dirty="0">
              <a:solidFill>
                <a:prstClr val="black"/>
              </a:solidFill>
              <a:latin typeface="Aldhabi" panose="01000000000000000000" pitchFamily="2" charset="-78"/>
              <a:ea typeface="Tahoma" panose="020B0604030504040204" pitchFamily="34" charset="0"/>
              <a:cs typeface="Aldhabi" panose="01000000000000000000" pitchFamily="2" charset="-78"/>
            </a:rPr>
            <a:t>Interpretability</a:t>
          </a:r>
          <a:r>
            <a:rPr lang="en-US" sz="2400" kern="1200" dirty="0">
              <a:solidFill>
                <a:prstClr val="black"/>
              </a:solidFill>
              <a:latin typeface="Aldhabi" panose="01000000000000000000" pitchFamily="2" charset="-78"/>
              <a:ea typeface="Tahoma" panose="020B0604030504040204" pitchFamily="34" charset="0"/>
              <a:cs typeface="Aldhabi" panose="01000000000000000000" pitchFamily="2" charset="-78"/>
            </a:rPr>
            <a:t>: Fuzzy clustering provides a more nuanced understanding of the structure of the data, as it allows for a more detailed representation of the relationships between data points and clusters.</a:t>
          </a:r>
        </a:p>
      </dgm:t>
    </dgm:pt>
    <dgm:pt modelId="{2E368832-5DFD-4A02-B763-31F44364C756}" type="parTrans" cxnId="{540B713C-5B82-4A49-86AD-00431EAE4E98}">
      <dgm:prSet/>
      <dgm:spPr/>
      <dgm:t>
        <a:bodyPr/>
        <a:lstStyle/>
        <a:p>
          <a:endParaRPr lang="en-US"/>
        </a:p>
      </dgm:t>
    </dgm:pt>
    <dgm:pt modelId="{22CAD041-C563-4C4B-A6EE-8E285CAEEB4A}" type="sibTrans" cxnId="{540B713C-5B82-4A49-86AD-00431EAE4E98}">
      <dgm:prSet/>
      <dgm:spPr/>
      <dgm:t>
        <a:bodyPr/>
        <a:lstStyle/>
        <a:p>
          <a:endParaRPr lang="en-US"/>
        </a:p>
      </dgm:t>
    </dgm:pt>
    <dgm:pt modelId="{FDDD5C5A-8752-41DF-8AE7-68E70C399BAA}" type="pres">
      <dgm:prSet presAssocID="{1CF93537-E8EC-40A1-BEEF-A8B9CDD3C1B6}" presName="root" presStyleCnt="0">
        <dgm:presLayoutVars>
          <dgm:dir/>
          <dgm:resizeHandles val="exact"/>
        </dgm:presLayoutVars>
      </dgm:prSet>
      <dgm:spPr/>
    </dgm:pt>
    <dgm:pt modelId="{81DF5A38-4890-4458-B283-A321BBBCDCBF}" type="pres">
      <dgm:prSet presAssocID="{1F811FF5-F64F-40DE-B760-C7E8E21DF0BB}" presName="compNode" presStyleCnt="0"/>
      <dgm:spPr/>
    </dgm:pt>
    <dgm:pt modelId="{8CE320A3-8826-4515-AEDB-344CDB726E89}" type="pres">
      <dgm:prSet presAssocID="{1F811FF5-F64F-40DE-B760-C7E8E21DF0BB}" presName="bgRect" presStyleLbl="bgShp" presStyleIdx="0" presStyleCnt="3"/>
      <dgm:spPr/>
    </dgm:pt>
    <dgm:pt modelId="{9B3E96FC-E0D6-4E1C-BEC9-F5159AB5FC34}" type="pres">
      <dgm:prSet presAssocID="{1F811FF5-F64F-40DE-B760-C7E8E21DF0BB}" presName="iconRect" presStyleLbl="node1" presStyleIdx="0" presStyleCnt="3" custLinFactNeighborX="-60717" custLinFactNeighborY="-3140"/>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BCAC5C85-212D-4F75-ADD9-4D900288622C}" type="pres">
      <dgm:prSet presAssocID="{1F811FF5-F64F-40DE-B760-C7E8E21DF0BB}" presName="spaceRect" presStyleCnt="0"/>
      <dgm:spPr/>
    </dgm:pt>
    <dgm:pt modelId="{C42C8A61-BF24-4B9A-847F-A8E49A4A18FE}" type="pres">
      <dgm:prSet presAssocID="{1F811FF5-F64F-40DE-B760-C7E8E21DF0BB}" presName="parTx" presStyleLbl="revTx" presStyleIdx="0" presStyleCnt="3" custScaleX="128728" custScaleY="45025" custLinFactY="488826" custLinFactNeighborX="-912" custLinFactNeighborY="500000">
        <dgm:presLayoutVars>
          <dgm:chMax val="0"/>
          <dgm:chPref val="0"/>
        </dgm:presLayoutVars>
      </dgm:prSet>
      <dgm:spPr/>
    </dgm:pt>
    <dgm:pt modelId="{61DE3C94-0242-4FD1-8BF2-BA147FFDEEED}" type="pres">
      <dgm:prSet presAssocID="{200C83C6-722D-4ED9-B756-B86ED5277461}" presName="sibTrans" presStyleCnt="0"/>
      <dgm:spPr/>
    </dgm:pt>
    <dgm:pt modelId="{0D733785-5CAB-456F-94C4-AEE35066E56C}" type="pres">
      <dgm:prSet presAssocID="{DDE67563-4F39-434C-BA61-3FB60B5EAE7D}" presName="compNode" presStyleCnt="0"/>
      <dgm:spPr/>
    </dgm:pt>
    <dgm:pt modelId="{54037355-25BA-4E0C-B2AB-879F31777619}" type="pres">
      <dgm:prSet presAssocID="{DDE67563-4F39-434C-BA61-3FB60B5EAE7D}" presName="bgRect" presStyleLbl="bgShp" presStyleIdx="1" presStyleCnt="3" custLinFactNeighborX="-932" custLinFactNeighborY="2878"/>
      <dgm:spPr/>
    </dgm:pt>
    <dgm:pt modelId="{217E31E4-FBD9-4B20-B4EA-A70A3208C88B}" type="pres">
      <dgm:prSet presAssocID="{DDE67563-4F39-434C-BA61-3FB60B5EAE7D}"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tatistics"/>
        </a:ext>
      </dgm:extLst>
    </dgm:pt>
    <dgm:pt modelId="{0EF7C229-DE38-4015-9659-E5A40B85ADFD}" type="pres">
      <dgm:prSet presAssocID="{DDE67563-4F39-434C-BA61-3FB60B5EAE7D}" presName="spaceRect" presStyleCnt="0"/>
      <dgm:spPr/>
    </dgm:pt>
    <dgm:pt modelId="{5E37AD6B-540F-4481-8A78-74A51DF17C77}" type="pres">
      <dgm:prSet presAssocID="{DDE67563-4F39-434C-BA61-3FB60B5EAE7D}" presName="parTx" presStyleLbl="revTx" presStyleIdx="1" presStyleCnt="3" custLinFactY="538649" custLinFactNeighborX="-5818" custLinFactNeighborY="600000">
        <dgm:presLayoutVars>
          <dgm:chMax val="0"/>
          <dgm:chPref val="0"/>
        </dgm:presLayoutVars>
      </dgm:prSet>
      <dgm:spPr/>
    </dgm:pt>
    <dgm:pt modelId="{6E38FD83-9DB1-4747-A331-28FBBD32F9E7}" type="pres">
      <dgm:prSet presAssocID="{8BD44C5A-85D8-48C6-AF8C-28732CA2672C}" presName="sibTrans" presStyleCnt="0"/>
      <dgm:spPr/>
    </dgm:pt>
    <dgm:pt modelId="{EDF98C00-E602-4506-94BF-9A615C2300E2}" type="pres">
      <dgm:prSet presAssocID="{3D64280E-73BE-402D-93AC-15988FB671F6}" presName="compNode" presStyleCnt="0"/>
      <dgm:spPr/>
    </dgm:pt>
    <dgm:pt modelId="{7FE3B164-C0A4-4B60-A312-67CA055083E7}" type="pres">
      <dgm:prSet presAssocID="{3D64280E-73BE-402D-93AC-15988FB671F6}" presName="bgRect" presStyleLbl="bgShp" presStyleIdx="2" presStyleCnt="3" custLinFactNeighborX="-2393" custLinFactNeighborY="-3272"/>
      <dgm:spPr/>
    </dgm:pt>
    <dgm:pt modelId="{172B3EC9-6855-4808-AF0A-E1F55C643B91}" type="pres">
      <dgm:prSet presAssocID="{3D64280E-73BE-402D-93AC-15988FB671F6}"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able"/>
        </a:ext>
      </dgm:extLst>
    </dgm:pt>
    <dgm:pt modelId="{7E470B29-A1CF-498F-BC45-2A5816794D57}" type="pres">
      <dgm:prSet presAssocID="{3D64280E-73BE-402D-93AC-15988FB671F6}" presName="spaceRect" presStyleCnt="0"/>
      <dgm:spPr/>
    </dgm:pt>
    <dgm:pt modelId="{9F1CAE6D-5D52-4646-AA81-F13D70A73EE9}" type="pres">
      <dgm:prSet presAssocID="{3D64280E-73BE-402D-93AC-15988FB671F6}" presName="parTx" presStyleLbl="revTx" presStyleIdx="2" presStyleCnt="3" custLinFactY="500000" custLinFactNeighborX="-2823" custLinFactNeighborY="584506">
        <dgm:presLayoutVars>
          <dgm:chMax val="0"/>
          <dgm:chPref val="0"/>
        </dgm:presLayoutVars>
      </dgm:prSet>
      <dgm:spPr/>
    </dgm:pt>
  </dgm:ptLst>
  <dgm:cxnLst>
    <dgm:cxn modelId="{9702C606-1168-428F-964D-14962D0E6096}" srcId="{1CF93537-E8EC-40A1-BEEF-A8B9CDD3C1B6}" destId="{DDE67563-4F39-434C-BA61-3FB60B5EAE7D}" srcOrd="1" destOrd="0" parTransId="{9FAA2017-592F-43D3-A628-C73BF5F5F7CA}" sibTransId="{8BD44C5A-85D8-48C6-AF8C-28732CA2672C}"/>
    <dgm:cxn modelId="{94B4171D-B591-4161-9340-140D945C6761}" type="presOf" srcId="{DDE67563-4F39-434C-BA61-3FB60B5EAE7D}" destId="{5E37AD6B-540F-4481-8A78-74A51DF17C77}" srcOrd="0" destOrd="0" presId="urn:microsoft.com/office/officeart/2018/2/layout/IconVerticalSolidList"/>
    <dgm:cxn modelId="{0BA68E21-922F-42FB-9206-23CAB8A7EDD1}" type="presOf" srcId="{3D64280E-73BE-402D-93AC-15988FB671F6}" destId="{9F1CAE6D-5D52-4646-AA81-F13D70A73EE9}" srcOrd="0" destOrd="0" presId="urn:microsoft.com/office/officeart/2018/2/layout/IconVerticalSolidList"/>
    <dgm:cxn modelId="{540B713C-5B82-4A49-86AD-00431EAE4E98}" srcId="{1CF93537-E8EC-40A1-BEEF-A8B9CDD3C1B6}" destId="{3D64280E-73BE-402D-93AC-15988FB671F6}" srcOrd="2" destOrd="0" parTransId="{2E368832-5DFD-4A02-B763-31F44364C756}" sibTransId="{22CAD041-C563-4C4B-A6EE-8E285CAEEB4A}"/>
    <dgm:cxn modelId="{93A539B6-3434-4986-8C39-A13BDEBAF941}" type="presOf" srcId="{1CF93537-E8EC-40A1-BEEF-A8B9CDD3C1B6}" destId="{FDDD5C5A-8752-41DF-8AE7-68E70C399BAA}" srcOrd="0" destOrd="0" presId="urn:microsoft.com/office/officeart/2018/2/layout/IconVerticalSolidList"/>
    <dgm:cxn modelId="{B6103DD4-9411-47A5-9F21-CAF658369FEC}" type="presOf" srcId="{1F811FF5-F64F-40DE-B760-C7E8E21DF0BB}" destId="{C42C8A61-BF24-4B9A-847F-A8E49A4A18FE}" srcOrd="0" destOrd="0" presId="urn:microsoft.com/office/officeart/2018/2/layout/IconVerticalSolidList"/>
    <dgm:cxn modelId="{FA7279F2-5C95-49AD-BF79-647D319C7FE7}" srcId="{1CF93537-E8EC-40A1-BEEF-A8B9CDD3C1B6}" destId="{1F811FF5-F64F-40DE-B760-C7E8E21DF0BB}" srcOrd="0" destOrd="0" parTransId="{95CFE480-3FC8-4729-A96C-2A7AF7170EF4}" sibTransId="{200C83C6-722D-4ED9-B756-B86ED5277461}"/>
    <dgm:cxn modelId="{A23C1BDF-D212-498B-AE39-FFD37B0674FA}" type="presParOf" srcId="{FDDD5C5A-8752-41DF-8AE7-68E70C399BAA}" destId="{81DF5A38-4890-4458-B283-A321BBBCDCBF}" srcOrd="0" destOrd="0" presId="urn:microsoft.com/office/officeart/2018/2/layout/IconVerticalSolidList"/>
    <dgm:cxn modelId="{70B4C6B0-61BA-4CE6-AAAA-B0D1F33A9BBC}" type="presParOf" srcId="{81DF5A38-4890-4458-B283-A321BBBCDCBF}" destId="{8CE320A3-8826-4515-AEDB-344CDB726E89}" srcOrd="0" destOrd="0" presId="urn:microsoft.com/office/officeart/2018/2/layout/IconVerticalSolidList"/>
    <dgm:cxn modelId="{FB11E76C-34EC-47DE-86C1-C989E0A72034}" type="presParOf" srcId="{81DF5A38-4890-4458-B283-A321BBBCDCBF}" destId="{9B3E96FC-E0D6-4E1C-BEC9-F5159AB5FC34}" srcOrd="1" destOrd="0" presId="urn:microsoft.com/office/officeart/2018/2/layout/IconVerticalSolidList"/>
    <dgm:cxn modelId="{A4610421-825B-4547-BF5C-21E85F267AD0}" type="presParOf" srcId="{81DF5A38-4890-4458-B283-A321BBBCDCBF}" destId="{BCAC5C85-212D-4F75-ADD9-4D900288622C}" srcOrd="2" destOrd="0" presId="urn:microsoft.com/office/officeart/2018/2/layout/IconVerticalSolidList"/>
    <dgm:cxn modelId="{D056A5AE-3CBB-4CE2-9DD4-F17E1B2B0B95}" type="presParOf" srcId="{81DF5A38-4890-4458-B283-A321BBBCDCBF}" destId="{C42C8A61-BF24-4B9A-847F-A8E49A4A18FE}" srcOrd="3" destOrd="0" presId="urn:microsoft.com/office/officeart/2018/2/layout/IconVerticalSolidList"/>
    <dgm:cxn modelId="{01E8E7F8-6503-42B9-854C-23C1CD406DE2}" type="presParOf" srcId="{FDDD5C5A-8752-41DF-8AE7-68E70C399BAA}" destId="{61DE3C94-0242-4FD1-8BF2-BA147FFDEEED}" srcOrd="1" destOrd="0" presId="urn:microsoft.com/office/officeart/2018/2/layout/IconVerticalSolidList"/>
    <dgm:cxn modelId="{347F8E13-33DE-4862-AC6A-0C6BBA7094C0}" type="presParOf" srcId="{FDDD5C5A-8752-41DF-8AE7-68E70C399BAA}" destId="{0D733785-5CAB-456F-94C4-AEE35066E56C}" srcOrd="2" destOrd="0" presId="urn:microsoft.com/office/officeart/2018/2/layout/IconVerticalSolidList"/>
    <dgm:cxn modelId="{62031F5A-947E-43D5-8D56-B4435BD82A37}" type="presParOf" srcId="{0D733785-5CAB-456F-94C4-AEE35066E56C}" destId="{54037355-25BA-4E0C-B2AB-879F31777619}" srcOrd="0" destOrd="0" presId="urn:microsoft.com/office/officeart/2018/2/layout/IconVerticalSolidList"/>
    <dgm:cxn modelId="{A9BC5564-535F-426D-96B7-222992968443}" type="presParOf" srcId="{0D733785-5CAB-456F-94C4-AEE35066E56C}" destId="{217E31E4-FBD9-4B20-B4EA-A70A3208C88B}" srcOrd="1" destOrd="0" presId="urn:microsoft.com/office/officeart/2018/2/layout/IconVerticalSolidList"/>
    <dgm:cxn modelId="{E6219991-A098-4191-847E-37FC010FE589}" type="presParOf" srcId="{0D733785-5CAB-456F-94C4-AEE35066E56C}" destId="{0EF7C229-DE38-4015-9659-E5A40B85ADFD}" srcOrd="2" destOrd="0" presId="urn:microsoft.com/office/officeart/2018/2/layout/IconVerticalSolidList"/>
    <dgm:cxn modelId="{7E38F395-4BE9-44CE-AC14-77217EF2A9A3}" type="presParOf" srcId="{0D733785-5CAB-456F-94C4-AEE35066E56C}" destId="{5E37AD6B-540F-4481-8A78-74A51DF17C77}" srcOrd="3" destOrd="0" presId="urn:microsoft.com/office/officeart/2018/2/layout/IconVerticalSolidList"/>
    <dgm:cxn modelId="{D00A1890-4D8D-42B5-8403-B5C41283CE88}" type="presParOf" srcId="{FDDD5C5A-8752-41DF-8AE7-68E70C399BAA}" destId="{6E38FD83-9DB1-4747-A331-28FBBD32F9E7}" srcOrd="3" destOrd="0" presId="urn:microsoft.com/office/officeart/2018/2/layout/IconVerticalSolidList"/>
    <dgm:cxn modelId="{C20BDA30-575C-477C-9B98-953E30B23C67}" type="presParOf" srcId="{FDDD5C5A-8752-41DF-8AE7-68E70C399BAA}" destId="{EDF98C00-E602-4506-94BF-9A615C2300E2}" srcOrd="4" destOrd="0" presId="urn:microsoft.com/office/officeart/2018/2/layout/IconVerticalSolidList"/>
    <dgm:cxn modelId="{6D26FCD8-170F-41A0-8273-FE92A6025F5B}" type="presParOf" srcId="{EDF98C00-E602-4506-94BF-9A615C2300E2}" destId="{7FE3B164-C0A4-4B60-A312-67CA055083E7}" srcOrd="0" destOrd="0" presId="urn:microsoft.com/office/officeart/2018/2/layout/IconVerticalSolidList"/>
    <dgm:cxn modelId="{B2CB5288-61C8-41D2-8191-F2FA30197CE8}" type="presParOf" srcId="{EDF98C00-E602-4506-94BF-9A615C2300E2}" destId="{172B3EC9-6855-4808-AF0A-E1F55C643B91}" srcOrd="1" destOrd="0" presId="urn:microsoft.com/office/officeart/2018/2/layout/IconVerticalSolidList"/>
    <dgm:cxn modelId="{1B1281DA-AC4C-40E6-92AC-403F2AB30092}" type="presParOf" srcId="{EDF98C00-E602-4506-94BF-9A615C2300E2}" destId="{7E470B29-A1CF-498F-BC45-2A5816794D57}" srcOrd="2" destOrd="0" presId="urn:microsoft.com/office/officeart/2018/2/layout/IconVerticalSolidList"/>
    <dgm:cxn modelId="{D50EF23C-678C-431F-AA69-0D170FE51B96}" type="presParOf" srcId="{EDF98C00-E602-4506-94BF-9A615C2300E2}" destId="{9F1CAE6D-5D52-4646-AA81-F13D70A73EE9}"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C63F1F2-551F-4B1D-9456-7A4EBBED6314}"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1E2D2D9A-228A-463E-8D5F-55343885B44C}">
      <dgm:prSet custT="1"/>
      <dgm:spPr/>
      <dgm:t>
        <a:bodyPr/>
        <a:lstStyle/>
        <a:p>
          <a:r>
            <a:rPr lang="en-US" sz="2400" kern="1200" dirty="0">
              <a:solidFill>
                <a:prstClr val="black"/>
              </a:solidFill>
              <a:latin typeface="Aldhabi" panose="01000000000000000000" pitchFamily="2" charset="-78"/>
              <a:ea typeface="Tahoma" panose="020B0604030504040204" pitchFamily="34" charset="0"/>
              <a:cs typeface="Aldhabi" panose="01000000000000000000" pitchFamily="2" charset="-78"/>
            </a:rPr>
            <a:t>Complexity: Fuzzy clustering algorithms can be computationally more expensive than traditional clustering algorithms, as they require optimization over multiple membership degrees.</a:t>
          </a:r>
        </a:p>
      </dgm:t>
    </dgm:pt>
    <dgm:pt modelId="{32316F03-1950-4BC5-AEF1-318E71D92D16}" type="parTrans" cxnId="{D009C4E1-55AA-4F18-ADD2-749FB1EADF76}">
      <dgm:prSet/>
      <dgm:spPr/>
      <dgm:t>
        <a:bodyPr/>
        <a:lstStyle/>
        <a:p>
          <a:endParaRPr lang="en-US"/>
        </a:p>
      </dgm:t>
    </dgm:pt>
    <dgm:pt modelId="{CF2988D2-7C30-413B-B561-8410760F4BA8}" type="sibTrans" cxnId="{D009C4E1-55AA-4F18-ADD2-749FB1EADF76}">
      <dgm:prSet/>
      <dgm:spPr/>
      <dgm:t>
        <a:bodyPr/>
        <a:lstStyle/>
        <a:p>
          <a:endParaRPr lang="en-US"/>
        </a:p>
      </dgm:t>
    </dgm:pt>
    <dgm:pt modelId="{65599389-ACA8-41B3-95A4-FC1A45BE10E6}">
      <dgm:prSet custT="1"/>
      <dgm:spPr/>
      <dgm:t>
        <a:bodyPr/>
        <a:lstStyle/>
        <a:p>
          <a:r>
            <a:rPr lang="en-US" sz="2400" kern="1200" dirty="0">
              <a:solidFill>
                <a:prstClr val="black"/>
              </a:solidFill>
              <a:latin typeface="Aldhabi" panose="01000000000000000000" pitchFamily="2" charset="-78"/>
              <a:ea typeface="Tahoma" panose="020B0604030504040204" pitchFamily="34" charset="0"/>
              <a:cs typeface="Aldhabi" panose="01000000000000000000" pitchFamily="2" charset="-78"/>
            </a:rPr>
            <a:t>Model selection: Choosing the right number of clusters and membership functions can be challenging and may require expert knowledge or trial and error.</a:t>
          </a:r>
        </a:p>
      </dgm:t>
    </dgm:pt>
    <dgm:pt modelId="{59B21B35-6ADE-41D6-8B5C-FA240850DD1D}" type="parTrans" cxnId="{C556DF78-EC25-43E4-BF58-00B14BB52201}">
      <dgm:prSet/>
      <dgm:spPr/>
      <dgm:t>
        <a:bodyPr/>
        <a:lstStyle/>
        <a:p>
          <a:endParaRPr lang="en-US"/>
        </a:p>
      </dgm:t>
    </dgm:pt>
    <dgm:pt modelId="{2B2A123C-EACE-4882-B54B-923EED71E77B}" type="sibTrans" cxnId="{C556DF78-EC25-43E4-BF58-00B14BB52201}">
      <dgm:prSet/>
      <dgm:spPr/>
      <dgm:t>
        <a:bodyPr/>
        <a:lstStyle/>
        <a:p>
          <a:endParaRPr lang="en-US"/>
        </a:p>
      </dgm:t>
    </dgm:pt>
    <dgm:pt modelId="{FBE5A494-7983-446A-BD65-30D2E028974C}">
      <dgm:prSet custT="1"/>
      <dgm:spPr/>
      <dgm:t>
        <a:bodyPr/>
        <a:lstStyle/>
        <a:p>
          <a:endParaRPr lang="en-US" sz="2400" kern="1200" dirty="0">
            <a:solidFill>
              <a:prstClr val="black"/>
            </a:solidFill>
            <a:latin typeface="Aldhabi" panose="01000000000000000000" pitchFamily="2" charset="-78"/>
            <a:ea typeface="Tahoma" panose="020B0604030504040204" pitchFamily="34" charset="0"/>
            <a:cs typeface="Aldhabi" panose="01000000000000000000" pitchFamily="2" charset="-78"/>
          </a:endParaRPr>
        </a:p>
      </dgm:t>
    </dgm:pt>
    <dgm:pt modelId="{B57285D1-A56B-40F4-884F-7CD557D686A1}" type="parTrans" cxnId="{F63ABAD2-0C9C-47B2-8200-76DD071D3675}">
      <dgm:prSet/>
      <dgm:spPr/>
      <dgm:t>
        <a:bodyPr/>
        <a:lstStyle/>
        <a:p>
          <a:endParaRPr lang="en-US"/>
        </a:p>
      </dgm:t>
    </dgm:pt>
    <dgm:pt modelId="{0A772B78-626F-4A77-9898-45F77FB93B67}" type="sibTrans" cxnId="{F63ABAD2-0C9C-47B2-8200-76DD071D3675}">
      <dgm:prSet/>
      <dgm:spPr/>
      <dgm:t>
        <a:bodyPr/>
        <a:lstStyle/>
        <a:p>
          <a:endParaRPr lang="en-US"/>
        </a:p>
      </dgm:t>
    </dgm:pt>
    <dgm:pt modelId="{510BDFF7-DEC2-446D-8A7D-9E509BD4B351}" type="pres">
      <dgm:prSet presAssocID="{AC63F1F2-551F-4B1D-9456-7A4EBBED6314}" presName="root" presStyleCnt="0">
        <dgm:presLayoutVars>
          <dgm:dir/>
          <dgm:resizeHandles val="exact"/>
        </dgm:presLayoutVars>
      </dgm:prSet>
      <dgm:spPr/>
    </dgm:pt>
    <dgm:pt modelId="{4B338B86-E91D-46C7-96AB-BB2093142A20}" type="pres">
      <dgm:prSet presAssocID="{1E2D2D9A-228A-463E-8D5F-55343885B44C}" presName="compNode" presStyleCnt="0"/>
      <dgm:spPr/>
    </dgm:pt>
    <dgm:pt modelId="{6CDF58DB-D5B7-4C5F-A940-55E84B4F5792}" type="pres">
      <dgm:prSet presAssocID="{1E2D2D9A-228A-463E-8D5F-55343885B44C}" presName="bgRect" presStyleLbl="bgShp" presStyleIdx="0" presStyleCnt="3"/>
      <dgm:spPr/>
    </dgm:pt>
    <dgm:pt modelId="{455EF4AD-C72E-447A-AA12-6A11632FF272}" type="pres">
      <dgm:prSet presAssocID="{1E2D2D9A-228A-463E-8D5F-55343885B44C}" presName="iconRect" presStyleLbl="node1" presStyleIdx="0" presStyleCnt="3" custLinFactNeighborX="-37287" custLinFactNeighborY="233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ocessor"/>
        </a:ext>
      </dgm:extLst>
    </dgm:pt>
    <dgm:pt modelId="{6DC83294-BF3A-4567-94DD-2A5838ED2136}" type="pres">
      <dgm:prSet presAssocID="{1E2D2D9A-228A-463E-8D5F-55343885B44C}" presName="spaceRect" presStyleCnt="0"/>
      <dgm:spPr/>
    </dgm:pt>
    <dgm:pt modelId="{72B8084B-C5C9-4D9A-B586-79300198749C}" type="pres">
      <dgm:prSet presAssocID="{1E2D2D9A-228A-463E-8D5F-55343885B44C}" presName="parTx" presStyleLbl="revTx" presStyleIdx="0" presStyleCnt="3" custScaleX="127144">
        <dgm:presLayoutVars>
          <dgm:chMax val="0"/>
          <dgm:chPref val="0"/>
        </dgm:presLayoutVars>
      </dgm:prSet>
      <dgm:spPr/>
    </dgm:pt>
    <dgm:pt modelId="{FAFF8A6E-AC16-4872-977B-0E228C2CA032}" type="pres">
      <dgm:prSet presAssocID="{CF2988D2-7C30-413B-B561-8410760F4BA8}" presName="sibTrans" presStyleCnt="0"/>
      <dgm:spPr/>
    </dgm:pt>
    <dgm:pt modelId="{0A210AD1-3000-4B58-A735-213A7051AE32}" type="pres">
      <dgm:prSet presAssocID="{65599389-ACA8-41B3-95A4-FC1A45BE10E6}" presName="compNode" presStyleCnt="0"/>
      <dgm:spPr/>
    </dgm:pt>
    <dgm:pt modelId="{5599BE49-AAEF-408B-B8BA-C074FC732C57}" type="pres">
      <dgm:prSet presAssocID="{65599389-ACA8-41B3-95A4-FC1A45BE10E6}" presName="bgRect" presStyleLbl="bgShp" presStyleIdx="1" presStyleCnt="3"/>
      <dgm:spPr/>
    </dgm:pt>
    <dgm:pt modelId="{CE3BF588-4752-427A-AF3A-8FD32AFBCC0D}" type="pres">
      <dgm:prSet presAssocID="{65599389-ACA8-41B3-95A4-FC1A45BE10E6}"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ranching Diagram"/>
        </a:ext>
      </dgm:extLst>
    </dgm:pt>
    <dgm:pt modelId="{C30F5F7F-80C3-4D8B-84AF-4462127C8879}" type="pres">
      <dgm:prSet presAssocID="{65599389-ACA8-41B3-95A4-FC1A45BE10E6}" presName="spaceRect" presStyleCnt="0"/>
      <dgm:spPr/>
    </dgm:pt>
    <dgm:pt modelId="{A5F8E947-8CCA-481D-BC9D-36D8690E7D83}" type="pres">
      <dgm:prSet presAssocID="{65599389-ACA8-41B3-95A4-FC1A45BE10E6}" presName="parTx" presStyleLbl="revTx" presStyleIdx="1" presStyleCnt="3">
        <dgm:presLayoutVars>
          <dgm:chMax val="0"/>
          <dgm:chPref val="0"/>
        </dgm:presLayoutVars>
      </dgm:prSet>
      <dgm:spPr/>
    </dgm:pt>
    <dgm:pt modelId="{6048BEB5-86E9-4D2A-82A0-12A893F4CC08}" type="pres">
      <dgm:prSet presAssocID="{2B2A123C-EACE-4882-B54B-923EED71E77B}" presName="sibTrans" presStyleCnt="0"/>
      <dgm:spPr/>
    </dgm:pt>
    <dgm:pt modelId="{75A4B797-2F3B-4549-84A8-4253849CDF15}" type="pres">
      <dgm:prSet presAssocID="{FBE5A494-7983-446A-BD65-30D2E028974C}" presName="compNode" presStyleCnt="0"/>
      <dgm:spPr/>
    </dgm:pt>
    <dgm:pt modelId="{684F418B-4028-4023-B7CF-90BA6870CDAA}" type="pres">
      <dgm:prSet presAssocID="{FBE5A494-7983-446A-BD65-30D2E028974C}" presName="bgRect" presStyleLbl="bgShp" presStyleIdx="2" presStyleCnt="3" custLinFactNeighborX="-368" custLinFactNeighborY="-11006"/>
      <dgm:spPr>
        <a:noFill/>
      </dgm:spPr>
    </dgm:pt>
    <dgm:pt modelId="{0ED25DA6-612E-4D48-BD42-13B0770C2E8D}" type="pres">
      <dgm:prSet presAssocID="{FBE5A494-7983-446A-BD65-30D2E028974C}" presName="iconRect" presStyleLbl="node1" presStyleIdx="2" presStyleCnt="3">
        <dgm:style>
          <a:lnRef idx="2">
            <a:schemeClr val="dk1"/>
          </a:lnRef>
          <a:fillRef idx="1">
            <a:schemeClr val="lt1"/>
          </a:fillRef>
          <a:effectRef idx="0">
            <a:schemeClr val="dk1"/>
          </a:effectRef>
          <a:fontRef idx="minor">
            <a:schemeClr val="dk1"/>
          </a:fontRef>
        </dgm:style>
      </dgm:prSet>
      <dgm:spPr>
        <a:ln>
          <a:noFill/>
        </a:ln>
      </dgm:spPr>
    </dgm:pt>
    <dgm:pt modelId="{656DD64B-8689-419F-888B-379420719FE0}" type="pres">
      <dgm:prSet presAssocID="{FBE5A494-7983-446A-BD65-30D2E028974C}" presName="spaceRect" presStyleCnt="0"/>
      <dgm:spPr/>
    </dgm:pt>
    <dgm:pt modelId="{9A065369-67A9-45A9-BD2D-950611A9B92F}" type="pres">
      <dgm:prSet presAssocID="{FBE5A494-7983-446A-BD65-30D2E028974C}" presName="parTx" presStyleLbl="revTx" presStyleIdx="2" presStyleCnt="3" custScaleX="123844">
        <dgm:presLayoutVars>
          <dgm:chMax val="0"/>
          <dgm:chPref val="0"/>
        </dgm:presLayoutVars>
      </dgm:prSet>
      <dgm:spPr/>
    </dgm:pt>
  </dgm:ptLst>
  <dgm:cxnLst>
    <dgm:cxn modelId="{13309A21-6BA3-4075-9D06-F279F16FB701}" type="presOf" srcId="{FBE5A494-7983-446A-BD65-30D2E028974C}" destId="{9A065369-67A9-45A9-BD2D-950611A9B92F}" srcOrd="0" destOrd="0" presId="urn:microsoft.com/office/officeart/2018/2/layout/IconVerticalSolidList"/>
    <dgm:cxn modelId="{FF395165-A181-403B-81F7-FA793247A602}" type="presOf" srcId="{1E2D2D9A-228A-463E-8D5F-55343885B44C}" destId="{72B8084B-C5C9-4D9A-B586-79300198749C}" srcOrd="0" destOrd="0" presId="urn:microsoft.com/office/officeart/2018/2/layout/IconVerticalSolidList"/>
    <dgm:cxn modelId="{3DAA2866-701C-4236-9ECA-B92D4C288577}" type="presOf" srcId="{AC63F1F2-551F-4B1D-9456-7A4EBBED6314}" destId="{510BDFF7-DEC2-446D-8A7D-9E509BD4B351}" srcOrd="0" destOrd="0" presId="urn:microsoft.com/office/officeart/2018/2/layout/IconVerticalSolidList"/>
    <dgm:cxn modelId="{C556DF78-EC25-43E4-BF58-00B14BB52201}" srcId="{AC63F1F2-551F-4B1D-9456-7A4EBBED6314}" destId="{65599389-ACA8-41B3-95A4-FC1A45BE10E6}" srcOrd="1" destOrd="0" parTransId="{59B21B35-6ADE-41D6-8B5C-FA240850DD1D}" sibTransId="{2B2A123C-EACE-4882-B54B-923EED71E77B}"/>
    <dgm:cxn modelId="{9DD7BDC9-0D01-40C6-B1CB-67DF74696EBD}" type="presOf" srcId="{65599389-ACA8-41B3-95A4-FC1A45BE10E6}" destId="{A5F8E947-8CCA-481D-BC9D-36D8690E7D83}" srcOrd="0" destOrd="0" presId="urn:microsoft.com/office/officeart/2018/2/layout/IconVerticalSolidList"/>
    <dgm:cxn modelId="{F63ABAD2-0C9C-47B2-8200-76DD071D3675}" srcId="{AC63F1F2-551F-4B1D-9456-7A4EBBED6314}" destId="{FBE5A494-7983-446A-BD65-30D2E028974C}" srcOrd="2" destOrd="0" parTransId="{B57285D1-A56B-40F4-884F-7CD557D686A1}" sibTransId="{0A772B78-626F-4A77-9898-45F77FB93B67}"/>
    <dgm:cxn modelId="{D009C4E1-55AA-4F18-ADD2-749FB1EADF76}" srcId="{AC63F1F2-551F-4B1D-9456-7A4EBBED6314}" destId="{1E2D2D9A-228A-463E-8D5F-55343885B44C}" srcOrd="0" destOrd="0" parTransId="{32316F03-1950-4BC5-AEF1-318E71D92D16}" sibTransId="{CF2988D2-7C30-413B-B561-8410760F4BA8}"/>
    <dgm:cxn modelId="{BE40B492-1569-4996-8EB1-9970406A5E83}" type="presParOf" srcId="{510BDFF7-DEC2-446D-8A7D-9E509BD4B351}" destId="{4B338B86-E91D-46C7-96AB-BB2093142A20}" srcOrd="0" destOrd="0" presId="urn:microsoft.com/office/officeart/2018/2/layout/IconVerticalSolidList"/>
    <dgm:cxn modelId="{5F19341F-4EBD-407F-9207-EB215CA2FC71}" type="presParOf" srcId="{4B338B86-E91D-46C7-96AB-BB2093142A20}" destId="{6CDF58DB-D5B7-4C5F-A940-55E84B4F5792}" srcOrd="0" destOrd="0" presId="urn:microsoft.com/office/officeart/2018/2/layout/IconVerticalSolidList"/>
    <dgm:cxn modelId="{C838C2EB-DA82-4095-AACA-284B02320ABD}" type="presParOf" srcId="{4B338B86-E91D-46C7-96AB-BB2093142A20}" destId="{455EF4AD-C72E-447A-AA12-6A11632FF272}" srcOrd="1" destOrd="0" presId="urn:microsoft.com/office/officeart/2018/2/layout/IconVerticalSolidList"/>
    <dgm:cxn modelId="{E0043508-EEC7-4962-B3E1-9B0D9BE83F1A}" type="presParOf" srcId="{4B338B86-E91D-46C7-96AB-BB2093142A20}" destId="{6DC83294-BF3A-4567-94DD-2A5838ED2136}" srcOrd="2" destOrd="0" presId="urn:microsoft.com/office/officeart/2018/2/layout/IconVerticalSolidList"/>
    <dgm:cxn modelId="{490FF21E-205A-45FB-A604-0653B649E5A3}" type="presParOf" srcId="{4B338B86-E91D-46C7-96AB-BB2093142A20}" destId="{72B8084B-C5C9-4D9A-B586-79300198749C}" srcOrd="3" destOrd="0" presId="urn:microsoft.com/office/officeart/2018/2/layout/IconVerticalSolidList"/>
    <dgm:cxn modelId="{1BEF650E-69A2-490F-8477-7219D5DC67BF}" type="presParOf" srcId="{510BDFF7-DEC2-446D-8A7D-9E509BD4B351}" destId="{FAFF8A6E-AC16-4872-977B-0E228C2CA032}" srcOrd="1" destOrd="0" presId="urn:microsoft.com/office/officeart/2018/2/layout/IconVerticalSolidList"/>
    <dgm:cxn modelId="{795C6824-B4BC-425E-B722-2CB9EF92CAE6}" type="presParOf" srcId="{510BDFF7-DEC2-446D-8A7D-9E509BD4B351}" destId="{0A210AD1-3000-4B58-A735-213A7051AE32}" srcOrd="2" destOrd="0" presId="urn:microsoft.com/office/officeart/2018/2/layout/IconVerticalSolidList"/>
    <dgm:cxn modelId="{4BDB12B6-246D-4790-A038-9E1BFCB69249}" type="presParOf" srcId="{0A210AD1-3000-4B58-A735-213A7051AE32}" destId="{5599BE49-AAEF-408B-B8BA-C074FC732C57}" srcOrd="0" destOrd="0" presId="urn:microsoft.com/office/officeart/2018/2/layout/IconVerticalSolidList"/>
    <dgm:cxn modelId="{3B6C6055-0B1D-45D5-B87E-20C7557E7A2F}" type="presParOf" srcId="{0A210AD1-3000-4B58-A735-213A7051AE32}" destId="{CE3BF588-4752-427A-AF3A-8FD32AFBCC0D}" srcOrd="1" destOrd="0" presId="urn:microsoft.com/office/officeart/2018/2/layout/IconVerticalSolidList"/>
    <dgm:cxn modelId="{27EA321E-1A7C-4D98-B8B6-F9226CD215AD}" type="presParOf" srcId="{0A210AD1-3000-4B58-A735-213A7051AE32}" destId="{C30F5F7F-80C3-4D8B-84AF-4462127C8879}" srcOrd="2" destOrd="0" presId="urn:microsoft.com/office/officeart/2018/2/layout/IconVerticalSolidList"/>
    <dgm:cxn modelId="{252F0C61-6785-4B83-B3E0-63C7790CBA80}" type="presParOf" srcId="{0A210AD1-3000-4B58-A735-213A7051AE32}" destId="{A5F8E947-8CCA-481D-BC9D-36D8690E7D83}" srcOrd="3" destOrd="0" presId="urn:microsoft.com/office/officeart/2018/2/layout/IconVerticalSolidList"/>
    <dgm:cxn modelId="{66F3D27D-C417-419F-9C09-E9E26F45BAC6}" type="presParOf" srcId="{510BDFF7-DEC2-446D-8A7D-9E509BD4B351}" destId="{6048BEB5-86E9-4D2A-82A0-12A893F4CC08}" srcOrd="3" destOrd="0" presId="urn:microsoft.com/office/officeart/2018/2/layout/IconVerticalSolidList"/>
    <dgm:cxn modelId="{C105DD2B-41D0-4250-9139-2669E305CADC}" type="presParOf" srcId="{510BDFF7-DEC2-446D-8A7D-9E509BD4B351}" destId="{75A4B797-2F3B-4549-84A8-4253849CDF15}" srcOrd="4" destOrd="0" presId="urn:microsoft.com/office/officeart/2018/2/layout/IconVerticalSolidList"/>
    <dgm:cxn modelId="{F8E53A5C-C710-4570-8E25-86DF4CF6C9E6}" type="presParOf" srcId="{75A4B797-2F3B-4549-84A8-4253849CDF15}" destId="{684F418B-4028-4023-B7CF-90BA6870CDAA}" srcOrd="0" destOrd="0" presId="urn:microsoft.com/office/officeart/2018/2/layout/IconVerticalSolidList"/>
    <dgm:cxn modelId="{56710B3A-9C23-4E88-A9C4-FC284BC72A8E}" type="presParOf" srcId="{75A4B797-2F3B-4549-84A8-4253849CDF15}" destId="{0ED25DA6-612E-4D48-BD42-13B0770C2E8D}" srcOrd="1" destOrd="0" presId="urn:microsoft.com/office/officeart/2018/2/layout/IconVerticalSolidList"/>
    <dgm:cxn modelId="{1360E839-F79A-4DA2-9CC3-FEFA96741FB0}" type="presParOf" srcId="{75A4B797-2F3B-4549-84A8-4253849CDF15}" destId="{656DD64B-8689-419F-888B-379420719FE0}" srcOrd="2" destOrd="0" presId="urn:microsoft.com/office/officeart/2018/2/layout/IconVerticalSolidList"/>
    <dgm:cxn modelId="{D40D7228-6759-4C4B-B236-6CBF78A3619C}" type="presParOf" srcId="{75A4B797-2F3B-4549-84A8-4253849CDF15}" destId="{9A065369-67A9-45A9-BD2D-950611A9B92F}"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8C54E6-CC53-4716-9C41-832255DB378F}">
      <dsp:nvSpPr>
        <dsp:cNvPr id="0" name=""/>
        <dsp:cNvSpPr/>
      </dsp:nvSpPr>
      <dsp:spPr>
        <a:xfrm>
          <a:off x="2946" y="405247"/>
          <a:ext cx="2337792" cy="1402675"/>
        </a:xfrm>
        <a:prstGeom prst="rect">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0">
          <a:scrgbClr r="0" g="0" b="0"/>
        </a:lnRef>
        <a:fillRef idx="3">
          <a:scrgbClr r="0" g="0" b="0"/>
        </a:fillRef>
        <a:effectRef idx="3">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b="1" kern="1200" dirty="0">
              <a:solidFill>
                <a:schemeClr val="tx1"/>
              </a:solidFill>
              <a:latin typeface="Aldhabi" panose="01000000000000000000" pitchFamily="2" charset="-78"/>
              <a:ea typeface="Tahoma" panose="020B0604030504040204" pitchFamily="34" charset="0"/>
              <a:cs typeface="Aldhabi" panose="01000000000000000000" pitchFamily="2" charset="-78"/>
            </a:rPr>
            <a:t>Image segmentation</a:t>
          </a:r>
        </a:p>
      </dsp:txBody>
      <dsp:txXfrm>
        <a:off x="2946" y="405247"/>
        <a:ext cx="2337792" cy="1402675"/>
      </dsp:txXfrm>
    </dsp:sp>
    <dsp:sp modelId="{8353ADAA-B89D-45BF-A3EE-C5E4E634C0CE}">
      <dsp:nvSpPr>
        <dsp:cNvPr id="0" name=""/>
        <dsp:cNvSpPr/>
      </dsp:nvSpPr>
      <dsp:spPr>
        <a:xfrm>
          <a:off x="2574518" y="405247"/>
          <a:ext cx="2337792" cy="1402675"/>
        </a:xfrm>
        <a:prstGeom prst="rect">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0">
          <a:scrgbClr r="0" g="0" b="0"/>
        </a:lnRef>
        <a:fillRef idx="3">
          <a:scrgbClr r="0" g="0" b="0"/>
        </a:fillRef>
        <a:effectRef idx="3">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244600">
            <a:lnSpc>
              <a:spcPct val="90000"/>
            </a:lnSpc>
            <a:spcBef>
              <a:spcPct val="0"/>
            </a:spcBef>
            <a:spcAft>
              <a:spcPct val="35000"/>
            </a:spcAft>
            <a:buNone/>
          </a:pPr>
          <a:r>
            <a:rPr lang="en-US" sz="3600" b="1" kern="1200" dirty="0">
              <a:solidFill>
                <a:prstClr val="black"/>
              </a:solidFill>
              <a:latin typeface="Aldhabi" panose="01000000000000000000" pitchFamily="2" charset="-78"/>
              <a:ea typeface="Tahoma" panose="020B0604030504040204" pitchFamily="34" charset="0"/>
              <a:cs typeface="Aldhabi" panose="01000000000000000000" pitchFamily="2" charset="-78"/>
            </a:rPr>
            <a:t>Pattern recognition</a:t>
          </a:r>
        </a:p>
      </dsp:txBody>
      <dsp:txXfrm>
        <a:off x="2574518" y="405247"/>
        <a:ext cx="2337792" cy="1402675"/>
      </dsp:txXfrm>
    </dsp:sp>
    <dsp:sp modelId="{9C8E6492-DE35-450F-89C8-F01B6BCEB8BF}">
      <dsp:nvSpPr>
        <dsp:cNvPr id="0" name=""/>
        <dsp:cNvSpPr/>
      </dsp:nvSpPr>
      <dsp:spPr>
        <a:xfrm>
          <a:off x="5146089" y="405247"/>
          <a:ext cx="2337792" cy="1402675"/>
        </a:xfrm>
        <a:prstGeom prst="rect">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0">
          <a:scrgbClr r="0" g="0" b="0"/>
        </a:lnRef>
        <a:fillRef idx="3">
          <a:scrgbClr r="0" g="0" b="0"/>
        </a:fillRef>
        <a:effectRef idx="3">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244600">
            <a:lnSpc>
              <a:spcPct val="90000"/>
            </a:lnSpc>
            <a:spcBef>
              <a:spcPct val="0"/>
            </a:spcBef>
            <a:spcAft>
              <a:spcPct val="35000"/>
            </a:spcAft>
            <a:buNone/>
          </a:pPr>
          <a:r>
            <a:rPr lang="en-US" sz="3600" b="1" kern="1200" dirty="0">
              <a:solidFill>
                <a:prstClr val="black"/>
              </a:solidFill>
              <a:latin typeface="Aldhabi" panose="01000000000000000000" pitchFamily="2" charset="-78"/>
              <a:ea typeface="Tahoma" panose="020B0604030504040204" pitchFamily="34" charset="0"/>
              <a:cs typeface="Aldhabi" panose="01000000000000000000" pitchFamily="2" charset="-78"/>
            </a:rPr>
            <a:t>Marketing</a:t>
          </a:r>
        </a:p>
      </dsp:txBody>
      <dsp:txXfrm>
        <a:off x="5146089" y="405247"/>
        <a:ext cx="2337792" cy="1402675"/>
      </dsp:txXfrm>
    </dsp:sp>
    <dsp:sp modelId="{0EA06A78-EDAE-4505-829F-D6D8B525B93B}">
      <dsp:nvSpPr>
        <dsp:cNvPr id="0" name=""/>
        <dsp:cNvSpPr/>
      </dsp:nvSpPr>
      <dsp:spPr>
        <a:xfrm>
          <a:off x="7720606" y="365481"/>
          <a:ext cx="2337792" cy="1402675"/>
        </a:xfrm>
        <a:prstGeom prst="rect">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0">
          <a:scrgbClr r="0" g="0" b="0"/>
        </a:lnRef>
        <a:fillRef idx="3">
          <a:scrgbClr r="0" g="0" b="0"/>
        </a:fillRef>
        <a:effectRef idx="3">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b="1" kern="1200" dirty="0">
              <a:solidFill>
                <a:prstClr val="black"/>
              </a:solidFill>
              <a:latin typeface="Aldhabi" panose="01000000000000000000" pitchFamily="2" charset="-78"/>
              <a:ea typeface="Tahoma" panose="020B0604030504040204" pitchFamily="34" charset="0"/>
              <a:cs typeface="Aldhabi" panose="01000000000000000000" pitchFamily="2" charset="-78"/>
            </a:rPr>
            <a:t>Medical diagnosis</a:t>
          </a:r>
        </a:p>
      </dsp:txBody>
      <dsp:txXfrm>
        <a:off x="7720606" y="365481"/>
        <a:ext cx="2337792" cy="1402675"/>
      </dsp:txXfrm>
    </dsp:sp>
    <dsp:sp modelId="{974470AE-CBE4-4586-A36E-7E05AF27DD16}">
      <dsp:nvSpPr>
        <dsp:cNvPr id="0" name=""/>
        <dsp:cNvSpPr/>
      </dsp:nvSpPr>
      <dsp:spPr>
        <a:xfrm>
          <a:off x="1288732" y="2041701"/>
          <a:ext cx="2337792" cy="1402675"/>
        </a:xfrm>
        <a:prstGeom prst="rect">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0">
          <a:scrgbClr r="0" g="0" b="0"/>
        </a:lnRef>
        <a:fillRef idx="3">
          <a:scrgbClr r="0" g="0" b="0"/>
        </a:fillRef>
        <a:effectRef idx="3">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b="1" kern="1200" dirty="0">
              <a:solidFill>
                <a:prstClr val="black"/>
              </a:solidFill>
              <a:latin typeface="Aldhabi" panose="01000000000000000000" pitchFamily="2" charset="-78"/>
              <a:ea typeface="Tahoma" panose="020B0604030504040204" pitchFamily="34" charset="0"/>
              <a:cs typeface="Aldhabi" panose="01000000000000000000" pitchFamily="2" charset="-78"/>
            </a:rPr>
            <a:t>Environmental monitoring</a:t>
          </a:r>
        </a:p>
      </dsp:txBody>
      <dsp:txXfrm>
        <a:off x="1288732" y="2041701"/>
        <a:ext cx="2337792" cy="1402675"/>
      </dsp:txXfrm>
    </dsp:sp>
    <dsp:sp modelId="{5D3296C4-2861-4BE4-B744-3CB58ACCB97B}">
      <dsp:nvSpPr>
        <dsp:cNvPr id="0" name=""/>
        <dsp:cNvSpPr/>
      </dsp:nvSpPr>
      <dsp:spPr>
        <a:xfrm>
          <a:off x="3860303" y="2041701"/>
          <a:ext cx="2337792" cy="1402675"/>
        </a:xfrm>
        <a:prstGeom prst="rect">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0">
          <a:scrgbClr r="0" g="0" b="0"/>
        </a:lnRef>
        <a:fillRef idx="3">
          <a:scrgbClr r="0" g="0" b="0"/>
        </a:fillRef>
        <a:effectRef idx="3">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b="1" kern="1200" dirty="0">
              <a:solidFill>
                <a:prstClr val="black"/>
              </a:solidFill>
              <a:latin typeface="Aldhabi" panose="01000000000000000000" pitchFamily="2" charset="-78"/>
              <a:ea typeface="Tahoma" panose="020B0604030504040204" pitchFamily="34" charset="0"/>
              <a:cs typeface="Aldhabi" panose="01000000000000000000" pitchFamily="2" charset="-78"/>
            </a:rPr>
            <a:t>Traffic flow analysis</a:t>
          </a:r>
        </a:p>
      </dsp:txBody>
      <dsp:txXfrm>
        <a:off x="3860303" y="2041701"/>
        <a:ext cx="2337792" cy="1402675"/>
      </dsp:txXfrm>
    </dsp:sp>
    <dsp:sp modelId="{3E3C0C9F-832C-49D1-8527-6C558E1D800A}">
      <dsp:nvSpPr>
        <dsp:cNvPr id="0" name=""/>
        <dsp:cNvSpPr/>
      </dsp:nvSpPr>
      <dsp:spPr>
        <a:xfrm>
          <a:off x="6431875" y="2041701"/>
          <a:ext cx="2337792" cy="1402675"/>
        </a:xfrm>
        <a:prstGeom prst="rect">
          <a:avLst/>
        </a:prstGeom>
        <a:gradFill rotWithShape="0">
          <a:gsLst>
            <a:gs pos="0">
              <a:schemeClr val="accent1">
                <a:hueOff val="0"/>
                <a:satOff val="0"/>
                <a:lumOff val="0"/>
                <a:alphaOff val="0"/>
                <a:satMod val="100000"/>
                <a:lumMod val="100000"/>
              </a:schemeClr>
            </a:gs>
            <a:gs pos="50000">
              <a:schemeClr val="accent1">
                <a:hueOff val="0"/>
                <a:satOff val="0"/>
                <a:lumOff val="0"/>
                <a:alphaOff val="0"/>
                <a:shade val="99000"/>
                <a:satMod val="105000"/>
                <a:lumMod val="100000"/>
              </a:schemeClr>
            </a:gs>
            <a:gs pos="100000">
              <a:schemeClr val="accent1">
                <a:hueOff val="0"/>
                <a:satOff val="0"/>
                <a:lumOff val="0"/>
                <a:alphaOff val="0"/>
                <a:shade val="98000"/>
                <a:satMod val="105000"/>
                <a:lumMod val="100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dsp:spPr>
      <dsp:style>
        <a:lnRef idx="0">
          <a:scrgbClr r="0" g="0" b="0"/>
        </a:lnRef>
        <a:fillRef idx="3">
          <a:scrgbClr r="0" g="0" b="0"/>
        </a:fillRef>
        <a:effectRef idx="3">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b="1" kern="1200" dirty="0">
              <a:solidFill>
                <a:prstClr val="black"/>
              </a:solidFill>
              <a:latin typeface="Aldhabi" panose="01000000000000000000" pitchFamily="2" charset="-78"/>
              <a:ea typeface="Tahoma" panose="020B0604030504040204" pitchFamily="34" charset="0"/>
              <a:cs typeface="Aldhabi" panose="01000000000000000000" pitchFamily="2" charset="-78"/>
            </a:rPr>
            <a:t>Risk assessment</a:t>
          </a:r>
        </a:p>
      </dsp:txBody>
      <dsp:txXfrm>
        <a:off x="6431875" y="2041701"/>
        <a:ext cx="2337792" cy="140267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E320A3-8826-4515-AEDB-344CDB726E89}">
      <dsp:nvSpPr>
        <dsp:cNvPr id="0" name=""/>
        <dsp:cNvSpPr/>
      </dsp:nvSpPr>
      <dsp:spPr>
        <a:xfrm>
          <a:off x="-284062" y="10238"/>
          <a:ext cx="7467601" cy="172367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B3E96FC-E0D6-4E1C-BEC9-F5159AB5FC34}">
      <dsp:nvSpPr>
        <dsp:cNvPr id="0" name=""/>
        <dsp:cNvSpPr/>
      </dsp:nvSpPr>
      <dsp:spPr>
        <a:xfrm>
          <a:off x="0" y="368297"/>
          <a:ext cx="948020" cy="94802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42C8A61-BF24-4B9A-847F-A8E49A4A18FE}">
      <dsp:nvSpPr>
        <dsp:cNvPr id="0" name=""/>
        <dsp:cNvSpPr/>
      </dsp:nvSpPr>
      <dsp:spPr>
        <a:xfrm>
          <a:off x="899345" y="754131"/>
          <a:ext cx="6804112" cy="329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746" tIns="7746" rIns="7746" bIns="7746" numCol="1" spcCol="1270" anchor="ctr" anchorCtr="0">
          <a:noAutofit/>
        </a:bodyPr>
        <a:lstStyle/>
        <a:p>
          <a:pPr marL="0" lvl="0" indent="0" algn="l" defTabSz="1066800">
            <a:lnSpc>
              <a:spcPct val="100000"/>
            </a:lnSpc>
            <a:spcBef>
              <a:spcPct val="0"/>
            </a:spcBef>
            <a:spcAft>
              <a:spcPct val="35000"/>
            </a:spcAft>
            <a:buNone/>
          </a:pPr>
          <a:r>
            <a:rPr lang="en-US" sz="2400" b="1" kern="1200" dirty="0">
              <a:solidFill>
                <a:schemeClr val="tx1"/>
              </a:solidFill>
              <a:latin typeface="Aldhabi" panose="01000000000000000000" pitchFamily="2" charset="-78"/>
              <a:ea typeface="Tahoma" panose="020B0604030504040204" pitchFamily="34" charset="0"/>
              <a:cs typeface="Aldhabi" panose="01000000000000000000" pitchFamily="2" charset="-78"/>
            </a:rPr>
            <a:t>Flexibility</a:t>
          </a:r>
          <a:r>
            <a:rPr lang="en-US" sz="2400" kern="1200" dirty="0">
              <a:solidFill>
                <a:schemeClr val="tx1"/>
              </a:solidFill>
              <a:latin typeface="Aldhabi" panose="01000000000000000000" pitchFamily="2" charset="-78"/>
              <a:ea typeface="Tahoma" panose="020B0604030504040204" pitchFamily="34" charset="0"/>
              <a:cs typeface="Aldhabi" panose="01000000000000000000" pitchFamily="2" charset="-78"/>
            </a:rPr>
            <a:t>: Fuzzy clustering allows for overlapping clusters, which can be useful when the data has a complex structure or when there are ambiguous or overlapping class boundaries.</a:t>
          </a:r>
        </a:p>
      </dsp:txBody>
      <dsp:txXfrm>
        <a:off x="899345" y="754131"/>
        <a:ext cx="6804112" cy="32956"/>
      </dsp:txXfrm>
    </dsp:sp>
    <dsp:sp modelId="{54037355-25BA-4E0C-B2AB-879F31777619}">
      <dsp:nvSpPr>
        <dsp:cNvPr id="0" name=""/>
        <dsp:cNvSpPr/>
      </dsp:nvSpPr>
      <dsp:spPr>
        <a:xfrm>
          <a:off x="-284062" y="2167852"/>
          <a:ext cx="7467601" cy="172367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17E31E4-FBD9-4B20-B4EA-A70A3208C88B}">
      <dsp:nvSpPr>
        <dsp:cNvPr id="0" name=""/>
        <dsp:cNvSpPr/>
      </dsp:nvSpPr>
      <dsp:spPr>
        <a:xfrm>
          <a:off x="237349" y="2506072"/>
          <a:ext cx="948020" cy="94802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E37AD6B-540F-4481-8A78-74A51DF17C77}">
      <dsp:nvSpPr>
        <dsp:cNvPr id="0" name=""/>
        <dsp:cNvSpPr/>
      </dsp:nvSpPr>
      <dsp:spPr>
        <a:xfrm>
          <a:off x="1399262" y="2951681"/>
          <a:ext cx="5285650" cy="73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746" tIns="7746" rIns="7746" bIns="7746" numCol="1" spcCol="1270" anchor="ctr" anchorCtr="0">
          <a:noAutofit/>
        </a:bodyPr>
        <a:lstStyle/>
        <a:p>
          <a:pPr marL="0" lvl="0" indent="0" algn="l" defTabSz="1066800">
            <a:lnSpc>
              <a:spcPct val="100000"/>
            </a:lnSpc>
            <a:spcBef>
              <a:spcPct val="0"/>
            </a:spcBef>
            <a:spcAft>
              <a:spcPct val="35000"/>
            </a:spcAft>
            <a:buNone/>
          </a:pPr>
          <a:r>
            <a:rPr lang="en-US" sz="2400" b="1" kern="1200" dirty="0">
              <a:solidFill>
                <a:prstClr val="black"/>
              </a:solidFill>
              <a:latin typeface="Aldhabi" panose="01000000000000000000" pitchFamily="2" charset="-78"/>
              <a:ea typeface="Tahoma" panose="020B0604030504040204" pitchFamily="34" charset="0"/>
              <a:cs typeface="Aldhabi" panose="01000000000000000000" pitchFamily="2" charset="-78"/>
            </a:rPr>
            <a:t>Robustness</a:t>
          </a:r>
          <a:r>
            <a:rPr lang="en-US" sz="2400" kern="1200" dirty="0">
              <a:solidFill>
                <a:prstClr val="black"/>
              </a:solidFill>
              <a:latin typeface="Aldhabi" panose="01000000000000000000" pitchFamily="2" charset="-78"/>
              <a:ea typeface="Tahoma" panose="020B0604030504040204" pitchFamily="34" charset="0"/>
              <a:cs typeface="Aldhabi" panose="01000000000000000000" pitchFamily="2" charset="-78"/>
            </a:rPr>
            <a:t>: Fuzzy clustering can be more robust to outliers and noise in the data, as it allows for a more gradual transition from one cluster to another.</a:t>
          </a:r>
        </a:p>
      </dsp:txBody>
      <dsp:txXfrm>
        <a:off x="1399262" y="2951681"/>
        <a:ext cx="5285650" cy="73195"/>
      </dsp:txXfrm>
    </dsp:sp>
    <dsp:sp modelId="{7FE3B164-C0A4-4B60-A312-67CA055083E7}">
      <dsp:nvSpPr>
        <dsp:cNvPr id="0" name=""/>
        <dsp:cNvSpPr/>
      </dsp:nvSpPr>
      <dsp:spPr>
        <a:xfrm>
          <a:off x="-284062" y="4169853"/>
          <a:ext cx="7467601" cy="1723673"/>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72B3EC9-6855-4808-AF0A-E1F55C643B91}">
      <dsp:nvSpPr>
        <dsp:cNvPr id="0" name=""/>
        <dsp:cNvSpPr/>
      </dsp:nvSpPr>
      <dsp:spPr>
        <a:xfrm>
          <a:off x="237349" y="4614078"/>
          <a:ext cx="948020" cy="94802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F1CAE6D-5D52-4646-AA81-F13D70A73EE9}">
      <dsp:nvSpPr>
        <dsp:cNvPr id="0" name=""/>
        <dsp:cNvSpPr/>
      </dsp:nvSpPr>
      <dsp:spPr>
        <a:xfrm>
          <a:off x="1557567" y="5020058"/>
          <a:ext cx="5285650" cy="731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746" tIns="7746" rIns="7746" bIns="7746" numCol="1" spcCol="1270" anchor="ctr" anchorCtr="0">
          <a:noAutofit/>
        </a:bodyPr>
        <a:lstStyle/>
        <a:p>
          <a:pPr marL="0" lvl="0" indent="0" algn="l" defTabSz="1066800">
            <a:lnSpc>
              <a:spcPct val="100000"/>
            </a:lnSpc>
            <a:spcBef>
              <a:spcPct val="0"/>
            </a:spcBef>
            <a:spcAft>
              <a:spcPct val="35000"/>
            </a:spcAft>
            <a:buNone/>
          </a:pPr>
          <a:r>
            <a:rPr lang="en-US" sz="2400" b="1" kern="1200" dirty="0">
              <a:solidFill>
                <a:prstClr val="black"/>
              </a:solidFill>
              <a:latin typeface="Aldhabi" panose="01000000000000000000" pitchFamily="2" charset="-78"/>
              <a:ea typeface="Tahoma" panose="020B0604030504040204" pitchFamily="34" charset="0"/>
              <a:cs typeface="Aldhabi" panose="01000000000000000000" pitchFamily="2" charset="-78"/>
            </a:rPr>
            <a:t>Interpretability</a:t>
          </a:r>
          <a:r>
            <a:rPr lang="en-US" sz="2400" kern="1200" dirty="0">
              <a:solidFill>
                <a:prstClr val="black"/>
              </a:solidFill>
              <a:latin typeface="Aldhabi" panose="01000000000000000000" pitchFamily="2" charset="-78"/>
              <a:ea typeface="Tahoma" panose="020B0604030504040204" pitchFamily="34" charset="0"/>
              <a:cs typeface="Aldhabi" panose="01000000000000000000" pitchFamily="2" charset="-78"/>
            </a:rPr>
            <a:t>: Fuzzy clustering provides a more nuanced understanding of the structure of the data, as it allows for a more detailed representation of the relationships between data points and clusters.</a:t>
          </a:r>
        </a:p>
      </dsp:txBody>
      <dsp:txXfrm>
        <a:off x="1557567" y="5020058"/>
        <a:ext cx="5285650" cy="731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DF58DB-D5B7-4C5F-A940-55E84B4F5792}">
      <dsp:nvSpPr>
        <dsp:cNvPr id="0" name=""/>
        <dsp:cNvSpPr/>
      </dsp:nvSpPr>
      <dsp:spPr>
        <a:xfrm>
          <a:off x="-290862" y="11787"/>
          <a:ext cx="7407965" cy="1864321"/>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5EF4AD-C72E-447A-AA12-6A11632FF272}">
      <dsp:nvSpPr>
        <dsp:cNvPr id="0" name=""/>
        <dsp:cNvSpPr/>
      </dsp:nvSpPr>
      <dsp:spPr>
        <a:xfrm>
          <a:off x="0" y="455201"/>
          <a:ext cx="1027382" cy="102537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2B8084B-C5C9-4D9A-B586-79300198749C}">
      <dsp:nvSpPr>
        <dsp:cNvPr id="0" name=""/>
        <dsp:cNvSpPr/>
      </dsp:nvSpPr>
      <dsp:spPr>
        <a:xfrm>
          <a:off x="1167217" y="11787"/>
          <a:ext cx="6531609" cy="18661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7500" tIns="197500" rIns="197500" bIns="197500" numCol="1" spcCol="1270" anchor="ctr" anchorCtr="0">
          <a:noAutofit/>
        </a:bodyPr>
        <a:lstStyle/>
        <a:p>
          <a:pPr marL="0" lvl="0" indent="0" algn="l" defTabSz="1066800">
            <a:lnSpc>
              <a:spcPct val="90000"/>
            </a:lnSpc>
            <a:spcBef>
              <a:spcPct val="0"/>
            </a:spcBef>
            <a:spcAft>
              <a:spcPct val="35000"/>
            </a:spcAft>
            <a:buNone/>
          </a:pPr>
          <a:r>
            <a:rPr lang="en-US" sz="2400" kern="1200" dirty="0">
              <a:solidFill>
                <a:prstClr val="black"/>
              </a:solidFill>
              <a:latin typeface="Aldhabi" panose="01000000000000000000" pitchFamily="2" charset="-78"/>
              <a:ea typeface="Tahoma" panose="020B0604030504040204" pitchFamily="34" charset="0"/>
              <a:cs typeface="Aldhabi" panose="01000000000000000000" pitchFamily="2" charset="-78"/>
            </a:rPr>
            <a:t>Complexity: Fuzzy clustering algorithms can be computationally more expensive than traditional clustering algorithms, as they require optimization over multiple membership degrees.</a:t>
          </a:r>
        </a:p>
      </dsp:txBody>
      <dsp:txXfrm>
        <a:off x="1167217" y="11787"/>
        <a:ext cx="6531609" cy="1866143"/>
      </dsp:txXfrm>
    </dsp:sp>
    <dsp:sp modelId="{5599BE49-AAEF-408B-B8BA-C074FC732C57}">
      <dsp:nvSpPr>
        <dsp:cNvPr id="0" name=""/>
        <dsp:cNvSpPr/>
      </dsp:nvSpPr>
      <dsp:spPr>
        <a:xfrm>
          <a:off x="-290862" y="2317023"/>
          <a:ext cx="7407965" cy="1864321"/>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E3BF588-4752-427A-AF3A-8FD32AFBCC0D}">
      <dsp:nvSpPr>
        <dsp:cNvPr id="0" name=""/>
        <dsp:cNvSpPr/>
      </dsp:nvSpPr>
      <dsp:spPr>
        <a:xfrm>
          <a:off x="273095" y="2736495"/>
          <a:ext cx="1027382" cy="102537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5F8E947-8CCA-481D-BC9D-36D8690E7D83}">
      <dsp:nvSpPr>
        <dsp:cNvPr id="0" name=""/>
        <dsp:cNvSpPr/>
      </dsp:nvSpPr>
      <dsp:spPr>
        <a:xfrm>
          <a:off x="1864434" y="2317023"/>
          <a:ext cx="5137174" cy="18661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7500" tIns="197500" rIns="197500" bIns="197500" numCol="1" spcCol="1270" anchor="ctr" anchorCtr="0">
          <a:noAutofit/>
        </a:bodyPr>
        <a:lstStyle/>
        <a:p>
          <a:pPr marL="0" lvl="0" indent="0" algn="l" defTabSz="1066800">
            <a:lnSpc>
              <a:spcPct val="90000"/>
            </a:lnSpc>
            <a:spcBef>
              <a:spcPct val="0"/>
            </a:spcBef>
            <a:spcAft>
              <a:spcPct val="35000"/>
            </a:spcAft>
            <a:buNone/>
          </a:pPr>
          <a:r>
            <a:rPr lang="en-US" sz="2400" kern="1200" dirty="0">
              <a:solidFill>
                <a:prstClr val="black"/>
              </a:solidFill>
              <a:latin typeface="Aldhabi" panose="01000000000000000000" pitchFamily="2" charset="-78"/>
              <a:ea typeface="Tahoma" panose="020B0604030504040204" pitchFamily="34" charset="0"/>
              <a:cs typeface="Aldhabi" panose="01000000000000000000" pitchFamily="2" charset="-78"/>
            </a:rPr>
            <a:t>Model selection: Choosing the right number of clusters and membership functions can be challenging and may require expert knowledge or trial and error.</a:t>
          </a:r>
        </a:p>
      </dsp:txBody>
      <dsp:txXfrm>
        <a:off x="1864434" y="2317023"/>
        <a:ext cx="5137174" cy="1866143"/>
      </dsp:txXfrm>
    </dsp:sp>
    <dsp:sp modelId="{684F418B-4028-4023-B7CF-90BA6870CDAA}">
      <dsp:nvSpPr>
        <dsp:cNvPr id="0" name=""/>
        <dsp:cNvSpPr/>
      </dsp:nvSpPr>
      <dsp:spPr>
        <a:xfrm>
          <a:off x="-290862" y="4417072"/>
          <a:ext cx="7407965" cy="1864321"/>
        </a:xfrm>
        <a:prstGeom prst="roundRect">
          <a:avLst>
            <a:gd name="adj" fmla="val 10000"/>
          </a:avLst>
        </a:prstGeom>
        <a:noFill/>
        <a:ln>
          <a:noFill/>
        </a:ln>
        <a:effectLst/>
      </dsp:spPr>
      <dsp:style>
        <a:lnRef idx="0">
          <a:scrgbClr r="0" g="0" b="0"/>
        </a:lnRef>
        <a:fillRef idx="1">
          <a:scrgbClr r="0" g="0" b="0"/>
        </a:fillRef>
        <a:effectRef idx="0">
          <a:scrgbClr r="0" g="0" b="0"/>
        </a:effectRef>
        <a:fontRef idx="minor"/>
      </dsp:style>
    </dsp:sp>
    <dsp:sp modelId="{0ED25DA6-612E-4D48-BD42-13B0770C2E8D}">
      <dsp:nvSpPr>
        <dsp:cNvPr id="0" name=""/>
        <dsp:cNvSpPr/>
      </dsp:nvSpPr>
      <dsp:spPr>
        <a:xfrm>
          <a:off x="273095" y="5041732"/>
          <a:ext cx="1027382" cy="1025376"/>
        </a:xfrm>
        <a:prstGeom prst="rect">
          <a:avLst/>
        </a:prstGeom>
        <a:solidFill>
          <a:schemeClr val="lt1"/>
        </a:solidFill>
        <a:ln w="12700" cap="flat" cmpd="sng" algn="ctr">
          <a:noFill/>
          <a:prstDash val="solid"/>
        </a:ln>
        <a:effectLst/>
      </dsp:spPr>
      <dsp:style>
        <a:lnRef idx="2">
          <a:schemeClr val="dk1"/>
        </a:lnRef>
        <a:fillRef idx="1">
          <a:schemeClr val="lt1"/>
        </a:fillRef>
        <a:effectRef idx="0">
          <a:schemeClr val="dk1"/>
        </a:effectRef>
        <a:fontRef idx="minor">
          <a:schemeClr val="dk1"/>
        </a:fontRef>
      </dsp:style>
    </dsp:sp>
    <dsp:sp modelId="{9A065369-67A9-45A9-BD2D-950611A9B92F}">
      <dsp:nvSpPr>
        <dsp:cNvPr id="0" name=""/>
        <dsp:cNvSpPr/>
      </dsp:nvSpPr>
      <dsp:spPr>
        <a:xfrm>
          <a:off x="1251980" y="4622260"/>
          <a:ext cx="6362082" cy="18661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7500" tIns="197500" rIns="197500" bIns="197500" numCol="1" spcCol="1270" anchor="ctr" anchorCtr="0">
          <a:noAutofit/>
        </a:bodyPr>
        <a:lstStyle/>
        <a:p>
          <a:pPr marL="0" lvl="0" indent="0" algn="l" defTabSz="1066800">
            <a:lnSpc>
              <a:spcPct val="90000"/>
            </a:lnSpc>
            <a:spcBef>
              <a:spcPct val="0"/>
            </a:spcBef>
            <a:spcAft>
              <a:spcPct val="35000"/>
            </a:spcAft>
            <a:buNone/>
          </a:pPr>
          <a:endParaRPr lang="en-US" sz="2400" kern="1200" dirty="0">
            <a:solidFill>
              <a:prstClr val="black"/>
            </a:solidFill>
            <a:latin typeface="Aldhabi" panose="01000000000000000000" pitchFamily="2" charset="-78"/>
            <a:ea typeface="Tahoma" panose="020B0604030504040204" pitchFamily="34" charset="0"/>
            <a:cs typeface="Aldhabi" panose="01000000000000000000" pitchFamily="2" charset="-78"/>
          </a:endParaRPr>
        </a:p>
      </dsp:txBody>
      <dsp:txXfrm>
        <a:off x="1251980" y="4622260"/>
        <a:ext cx="6362082" cy="186614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flipH="1">
            <a:off x="3886200" y="0"/>
            <a:ext cx="2971800" cy="458788"/>
          </a:xfrm>
          <a:prstGeom prst="rect">
            <a:avLst/>
          </a:prstGeom>
        </p:spPr>
        <p:txBody>
          <a:bodyPr vert="horz" lIns="91440" tIns="45720" rIns="91440" bIns="45720" rtlCol="1"/>
          <a:lstStyle>
            <a:lvl1pPr algn="r" rtl="1">
              <a:defRPr sz="1200"/>
            </a:lvl1pPr>
          </a:lstStyle>
          <a:p>
            <a:pPr algn="r" rtl="1"/>
            <a:endParaRPr lang="en-US" dirty="0"/>
          </a:p>
        </p:txBody>
      </p:sp>
      <p:sp>
        <p:nvSpPr>
          <p:cNvPr id="3" name="מציין מיקום של תאריך 2"/>
          <p:cNvSpPr>
            <a:spLocks noGrp="1"/>
          </p:cNvSpPr>
          <p:nvPr>
            <p:ph type="dt" sz="quarter" idx="1"/>
          </p:nvPr>
        </p:nvSpPr>
        <p:spPr>
          <a:xfrm flipH="1">
            <a:off x="1587" y="0"/>
            <a:ext cx="2971800" cy="458788"/>
          </a:xfrm>
          <a:prstGeom prst="rect">
            <a:avLst/>
          </a:prstGeom>
        </p:spPr>
        <p:txBody>
          <a:bodyPr vert="horz" lIns="91440" tIns="45720" rIns="91440" bIns="45720" rtlCol="1"/>
          <a:lstStyle>
            <a:lvl1pPr algn="r" rtl="1">
              <a:defRPr sz="1200"/>
            </a:lvl1pPr>
          </a:lstStyle>
          <a:p>
            <a:pPr algn="l" rtl="1"/>
            <a:fld id="{A19057D7-29C8-4098-AA5A-D5B5080A0273}" type="datetime1">
              <a:rPr lang="he-IL" smtClean="0"/>
              <a:t>י"א/כסלו/תשפ"ה</a:t>
            </a:fld>
            <a:endParaRPr lang="en-US" dirty="0"/>
          </a:p>
        </p:txBody>
      </p:sp>
      <p:sp>
        <p:nvSpPr>
          <p:cNvPr id="4" name="מציין מיקום של כותרת תחתונה 3"/>
          <p:cNvSpPr>
            <a:spLocks noGrp="1"/>
          </p:cNvSpPr>
          <p:nvPr>
            <p:ph type="ftr" sz="quarter" idx="2"/>
          </p:nvPr>
        </p:nvSpPr>
        <p:spPr>
          <a:xfrm flipH="1">
            <a:off x="3886200" y="8685213"/>
            <a:ext cx="2971800" cy="458787"/>
          </a:xfrm>
          <a:prstGeom prst="rect">
            <a:avLst/>
          </a:prstGeom>
        </p:spPr>
        <p:txBody>
          <a:bodyPr vert="horz" lIns="91440" tIns="45720" rIns="91440" bIns="45720" rtlCol="1" anchor="b"/>
          <a:lstStyle>
            <a:lvl1pPr algn="r" rtl="1">
              <a:defRPr sz="1200"/>
            </a:lvl1pPr>
          </a:lstStyle>
          <a:p>
            <a:pPr algn="r" rtl="1"/>
            <a:endParaRPr lang="en-US"/>
          </a:p>
        </p:txBody>
      </p:sp>
      <p:sp>
        <p:nvSpPr>
          <p:cNvPr id="5" name="מציין מיקום של מספר שקופית 4"/>
          <p:cNvSpPr>
            <a:spLocks noGrp="1"/>
          </p:cNvSpPr>
          <p:nvPr>
            <p:ph type="sldNum" sz="quarter" idx="3"/>
          </p:nvPr>
        </p:nvSpPr>
        <p:spPr>
          <a:xfrm flipH="1">
            <a:off x="1587" y="8685213"/>
            <a:ext cx="2971800" cy="458787"/>
          </a:xfrm>
          <a:prstGeom prst="rect">
            <a:avLst/>
          </a:prstGeom>
        </p:spPr>
        <p:txBody>
          <a:bodyPr vert="horz" lIns="91440" tIns="45720" rIns="91440" bIns="45720" rtlCol="1" anchor="b"/>
          <a:lstStyle>
            <a:lvl1pPr algn="r" rtl="1">
              <a:defRPr sz="1200"/>
            </a:lvl1pPr>
          </a:lstStyle>
          <a:p>
            <a:pPr algn="l" rtl="1"/>
            <a:fld id="{97ACF5E7-ACB0-497B-A8C6-F2E617B4631D}" type="slidenum">
              <a:rPr lang="en-US" smtClean="0"/>
              <a:pPr algn="l" rtl="1"/>
              <a:t>‹#›</a:t>
            </a:fld>
            <a:endParaRPr lang="en-US"/>
          </a:p>
        </p:txBody>
      </p:sp>
    </p:spTree>
    <p:extLst>
      <p:ext uri="{BB962C8B-B14F-4D97-AF65-F5344CB8AC3E}">
        <p14:creationId xmlns:p14="http://schemas.microsoft.com/office/powerpoint/2010/main" val="1938533960"/>
      </p:ext>
    </p:extLst>
  </p:cSld>
  <p:clrMap bg1="lt1" tx1="dk1" bg2="lt2" tx2="dk2" accent1="accent1" accent2="accent2" accent3="accent3" accent4="accent4" accent5="accent5" accent6="accent6" hlink="hlink" folHlink="folHlink"/>
  <p:hf hdr="0" ftr="0"/>
</p:handoutMaster>
</file>

<file path=ppt/media/hdphoto1.wdp>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3.jpeg>
</file>

<file path=ppt/media/image4.png>
</file>

<file path=ppt/media/image5.png>
</file>

<file path=ppt/media/image6.jpe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flipH="1">
            <a:off x="3886200" y="0"/>
            <a:ext cx="2971800" cy="458788"/>
          </a:xfrm>
          <a:prstGeom prst="rect">
            <a:avLst/>
          </a:prstGeom>
        </p:spPr>
        <p:txBody>
          <a:bodyPr vert="horz" lIns="91440" tIns="45720" rIns="91440" bIns="45720" rtlCol="1"/>
          <a:lstStyle>
            <a:lvl1pPr algn="r" rtl="1">
              <a:defRPr sz="1200"/>
            </a:lvl1pPr>
          </a:lstStyle>
          <a:p>
            <a:pPr rtl="1"/>
            <a:endParaRPr lang="en-US"/>
          </a:p>
        </p:txBody>
      </p:sp>
      <p:sp>
        <p:nvSpPr>
          <p:cNvPr id="3" name="מציין מיקום של תאריך 2"/>
          <p:cNvSpPr>
            <a:spLocks noGrp="1"/>
          </p:cNvSpPr>
          <p:nvPr>
            <p:ph type="dt" idx="1"/>
          </p:nvPr>
        </p:nvSpPr>
        <p:spPr>
          <a:xfrm flipH="1">
            <a:off x="1587" y="0"/>
            <a:ext cx="2971800" cy="458788"/>
          </a:xfrm>
          <a:prstGeom prst="rect">
            <a:avLst/>
          </a:prstGeom>
        </p:spPr>
        <p:txBody>
          <a:bodyPr vert="horz" lIns="91440" tIns="45720" rIns="91440" bIns="45720" rtlCol="1"/>
          <a:lstStyle>
            <a:lvl1pPr algn="r" rtl="1">
              <a:defRPr sz="1200"/>
            </a:lvl1pPr>
          </a:lstStyle>
          <a:p>
            <a:pPr rtl="1"/>
            <a:fld id="{487BAAEE-F7BD-4A16-8518-0FD93306B6A0}" type="datetime1">
              <a:rPr lang="he-IL" smtClean="0"/>
              <a:t>י"א/כסלו/תשפ"ה</a:t>
            </a:fld>
            <a:endParaRPr lang="en-US"/>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pPr rtl="1"/>
            <a:endParaRPr lang="en-US"/>
          </a:p>
        </p:txBody>
      </p:sp>
      <p:sp>
        <p:nvSpPr>
          <p:cNvPr id="5" name="מציין מיקום של הערות 4"/>
          <p:cNvSpPr>
            <a:spLocks noGrp="1"/>
          </p:cNvSpPr>
          <p:nvPr>
            <p:ph type="body" sz="quarter" idx="3"/>
          </p:nvPr>
        </p:nvSpPr>
        <p:spPr>
          <a:xfrm flipH="1">
            <a:off x="685800" y="4400550"/>
            <a:ext cx="5486400" cy="3600450"/>
          </a:xfrm>
          <a:prstGeom prst="rect">
            <a:avLst/>
          </a:prstGeom>
        </p:spPr>
        <p:txBody>
          <a:bodyPr vert="horz" lIns="91440" tIns="45720" rIns="91440" bIns="45720" rtlCol="1"/>
          <a:lstStyle/>
          <a:p>
            <a:pPr lvl="0" rtl="1"/>
            <a:r>
              <a:rPr lang="he"/>
              <a:t>לחץ כדי לערוך סגנונות טקסט של תבנית בסיס</a:t>
            </a:r>
          </a:p>
          <a:p>
            <a:pPr lvl="1" rtl="1"/>
            <a:r>
              <a:rPr lang="he"/>
              <a:t>רמה שניה</a:t>
            </a:r>
          </a:p>
          <a:p>
            <a:pPr lvl="2" rtl="1"/>
            <a:r>
              <a:rPr lang="he"/>
              <a:t>רמה שלישית</a:t>
            </a:r>
          </a:p>
          <a:p>
            <a:pPr lvl="3" rtl="1"/>
            <a:r>
              <a:rPr lang="he"/>
              <a:t>רמה רביעית</a:t>
            </a:r>
          </a:p>
          <a:p>
            <a:pPr lvl="4" rtl="1"/>
            <a:r>
              <a:rPr lang="he"/>
              <a:t>רמה חמישית</a:t>
            </a:r>
          </a:p>
        </p:txBody>
      </p:sp>
      <p:sp>
        <p:nvSpPr>
          <p:cNvPr id="6" name="מציין מיקום של כותרת תחתונה 5"/>
          <p:cNvSpPr>
            <a:spLocks noGrp="1"/>
          </p:cNvSpPr>
          <p:nvPr>
            <p:ph type="ftr" sz="quarter" idx="4"/>
          </p:nvPr>
        </p:nvSpPr>
        <p:spPr>
          <a:xfrm flipH="1">
            <a:off x="3886200" y="8685213"/>
            <a:ext cx="2971800" cy="458787"/>
          </a:xfrm>
          <a:prstGeom prst="rect">
            <a:avLst/>
          </a:prstGeom>
        </p:spPr>
        <p:txBody>
          <a:bodyPr vert="horz" lIns="91440" tIns="45720" rIns="91440" bIns="45720" rtlCol="1" anchor="b"/>
          <a:lstStyle>
            <a:lvl1pPr algn="r" rtl="1">
              <a:defRPr sz="1200"/>
            </a:lvl1pPr>
          </a:lstStyle>
          <a:p>
            <a:pPr rtl="1"/>
            <a:endParaRPr lang="en-US"/>
          </a:p>
        </p:txBody>
      </p:sp>
      <p:sp>
        <p:nvSpPr>
          <p:cNvPr id="7" name="מציין מיקום של מספר שקופית 6"/>
          <p:cNvSpPr>
            <a:spLocks noGrp="1"/>
          </p:cNvSpPr>
          <p:nvPr>
            <p:ph type="sldNum" sz="quarter" idx="5"/>
          </p:nvPr>
        </p:nvSpPr>
        <p:spPr>
          <a:xfrm flipH="1">
            <a:off x="1587" y="8685213"/>
            <a:ext cx="2971800" cy="458787"/>
          </a:xfrm>
          <a:prstGeom prst="rect">
            <a:avLst/>
          </a:prstGeom>
        </p:spPr>
        <p:txBody>
          <a:bodyPr vert="horz" lIns="91440" tIns="45720" rIns="91440" bIns="45720" rtlCol="1" anchor="b"/>
          <a:lstStyle>
            <a:lvl1pPr algn="r" rtl="1">
              <a:defRPr sz="1200"/>
            </a:lvl1pPr>
          </a:lstStyle>
          <a:p>
            <a:pPr rtl="1"/>
            <a:fld id="{37A705E3-E620-489D-9973-6221209A4B3B}" type="slidenum">
              <a:rPr lang="en-US" smtClean="0"/>
              <a:pPr/>
              <a:t>‹#›</a:t>
            </a:fld>
            <a:endParaRPr lang="en-US"/>
          </a:p>
        </p:txBody>
      </p:sp>
    </p:spTree>
    <p:extLst>
      <p:ext uri="{BB962C8B-B14F-4D97-AF65-F5344CB8AC3E}">
        <p14:creationId xmlns:p14="http://schemas.microsoft.com/office/powerpoint/2010/main" val="3889581830"/>
      </p:ext>
    </p:extLst>
  </p:cSld>
  <p:clrMap bg1="lt1" tx1="dk1" bg2="lt2" tx2="dk2" accent1="accent1" accent2="accent2" accent3="accent3" accent4="accent4" accent5="accent5" accent6="accent6" hlink="hlink" folHlink="folHlink"/>
  <p:hf hdr="0" ftr="0"/>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שקופית כותרת">
    <p:spTree>
      <p:nvGrpSpPr>
        <p:cNvPr id="1" name=""/>
        <p:cNvGrpSpPr/>
        <p:nvPr/>
      </p:nvGrpSpPr>
      <p:grpSpPr>
        <a:xfrm>
          <a:off x="0" y="0"/>
          <a:ext cx="0" cy="0"/>
          <a:chOff x="0" y="0"/>
          <a:chExt cx="0" cy="0"/>
        </a:xfrm>
      </p:grpSpPr>
      <p:sp>
        <p:nvSpPr>
          <p:cNvPr id="5" name="מלבן 4">
            <a:extLst>
              <a:ext uri="{FF2B5EF4-FFF2-40B4-BE49-F238E27FC236}">
                <a16:creationId xmlns:a16="http://schemas.microsoft.com/office/drawing/2014/main" id="{904DB13E-F722-4ED6-BB00-556651E95281}"/>
              </a:ext>
            </a:extLst>
          </p:cNvPr>
          <p:cNvSpPr/>
          <p:nvPr/>
        </p:nvSpPr>
        <p:spPr>
          <a:xfrm flipH="1">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rtl="1"/>
            <a:endParaRPr lang="en-US"/>
          </a:p>
        </p:txBody>
      </p:sp>
      <p:sp useBgFill="1">
        <p:nvSpPr>
          <p:cNvPr id="10" name="מלבן 9"/>
          <p:cNvSpPr/>
          <p:nvPr/>
        </p:nvSpPr>
        <p:spPr>
          <a:xfrm flipH="1">
            <a:off x="1307868"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txBody>
          <a:bodyPr rtlCol="1"/>
          <a:lstStyle/>
          <a:p>
            <a:pPr algn="r" rtl="1"/>
            <a:endParaRPr lang="en-US"/>
          </a:p>
        </p:txBody>
      </p:sp>
      <p:sp>
        <p:nvSpPr>
          <p:cNvPr id="11" name="מלבן 10"/>
          <p:cNvSpPr/>
          <p:nvPr/>
        </p:nvSpPr>
        <p:spPr>
          <a:xfrm flipH="1">
            <a:off x="1447799" y="1411615"/>
            <a:ext cx="9296400" cy="4034770"/>
          </a:xfrm>
          <a:prstGeom prst="rect">
            <a:avLst/>
          </a:prstGeom>
          <a:noFill/>
          <a:ln w="6350" cap="sq" cmpd="sng" algn="ctr">
            <a:solidFill>
              <a:schemeClr val="tx1">
                <a:lumMod val="75000"/>
                <a:lumOff val="25000"/>
              </a:schemeClr>
            </a:solidFill>
            <a:prstDash val="solid"/>
            <a:miter lim="800000"/>
          </a:ln>
          <a:effectLst/>
        </p:spPr>
        <p:txBody>
          <a:bodyPr rtlCol="1"/>
          <a:lstStyle/>
          <a:p>
            <a:pPr algn="r" rtl="1"/>
            <a:endParaRPr lang="en-US"/>
          </a:p>
        </p:txBody>
      </p:sp>
      <p:sp>
        <p:nvSpPr>
          <p:cNvPr id="15" name="מלבן 14"/>
          <p:cNvSpPr/>
          <p:nvPr/>
        </p:nvSpPr>
        <p:spPr>
          <a:xfrm flipH="1">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lstStyle/>
          <a:p>
            <a:pPr algn="r" rtl="1"/>
            <a:endParaRPr lang="en-US"/>
          </a:p>
        </p:txBody>
      </p:sp>
      <p:grpSp>
        <p:nvGrpSpPr>
          <p:cNvPr id="7" name="קבוצה 6">
            <a:extLst>
              <a:ext uri="{FF2B5EF4-FFF2-40B4-BE49-F238E27FC236}">
                <a16:creationId xmlns:a16="http://schemas.microsoft.com/office/drawing/2014/main" id="{E26428D7-C6F3-473D-A360-A3F5C3E8728C}"/>
              </a:ext>
            </a:extLst>
          </p:cNvPr>
          <p:cNvGrpSpPr/>
          <p:nvPr/>
        </p:nvGrpSpPr>
        <p:grpSpPr>
          <a:xfrm flipH="1">
            <a:off x="5250180" y="1267730"/>
            <a:ext cx="1691640" cy="615934"/>
            <a:chOff x="5250180" y="1267730"/>
            <a:chExt cx="1691640" cy="615934"/>
          </a:xfrm>
        </p:grpSpPr>
        <p:cxnSp>
          <p:nvCxnSpPr>
            <p:cNvPr id="17" name="מחבר ישר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מחבר ישר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מחבר ישר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כותרת 1"/>
          <p:cNvSpPr>
            <a:spLocks noGrp="1"/>
          </p:cNvSpPr>
          <p:nvPr>
            <p:ph type="ctrTitle"/>
          </p:nvPr>
        </p:nvSpPr>
        <p:spPr>
          <a:xfrm flipH="1">
            <a:off x="1629101" y="2244830"/>
            <a:ext cx="8933796" cy="2437232"/>
          </a:xfrm>
        </p:spPr>
        <p:txBody>
          <a:bodyPr tIns="45720" bIns="45720" rtlCol="1" anchor="ctr">
            <a:normAutofit/>
          </a:bodyPr>
          <a:lstStyle>
            <a:lvl1pPr algn="ctr" rtl="1">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pPr rtl="1"/>
            <a:r>
              <a:rPr lang="en-US"/>
              <a:t>Click to edit Master title style</a:t>
            </a:r>
            <a:endParaRPr lang="en-US" dirty="0"/>
          </a:p>
        </p:txBody>
      </p:sp>
      <p:sp>
        <p:nvSpPr>
          <p:cNvPr id="3" name="כותרת משנה 2"/>
          <p:cNvSpPr>
            <a:spLocks noGrp="1"/>
          </p:cNvSpPr>
          <p:nvPr>
            <p:ph type="subTitle" idx="1"/>
          </p:nvPr>
        </p:nvSpPr>
        <p:spPr>
          <a:xfrm flipH="1">
            <a:off x="1626053" y="4682062"/>
            <a:ext cx="8936846" cy="457201"/>
          </a:xfrm>
        </p:spPr>
        <p:txBody>
          <a:bodyPr rtlCol="1">
            <a:normAutofit/>
          </a:bodyPr>
          <a:lstStyle>
            <a:lvl1pPr marL="0" indent="0" algn="ctr" rtl="1">
              <a:spcBef>
                <a:spcPts val="0"/>
              </a:spcBef>
              <a:buNone/>
              <a:defRPr sz="1800" spc="80" baseline="0">
                <a:solidFill>
                  <a:schemeClr val="tx1">
                    <a:lumMod val="95000"/>
                    <a:lumOff val="5000"/>
                  </a:schemeClr>
                </a:solidFill>
              </a:defRPr>
            </a:lvl1pPr>
            <a:lvl2pPr marL="457200" indent="0" algn="ctr" rtl="1">
              <a:buNone/>
              <a:defRPr sz="1600"/>
            </a:lvl2pPr>
            <a:lvl3pPr marL="914400" indent="0" algn="ctr" rtl="1">
              <a:buNone/>
              <a:defRPr sz="1600"/>
            </a:lvl3pPr>
            <a:lvl4pPr marL="1371600" indent="0" algn="ctr" rtl="1">
              <a:buNone/>
              <a:defRPr sz="1600"/>
            </a:lvl4pPr>
            <a:lvl5pPr marL="1828800" indent="0" algn="ctr" rtl="1">
              <a:buNone/>
              <a:defRPr sz="1600"/>
            </a:lvl5pPr>
            <a:lvl6pPr marL="2286000" indent="0" algn="ctr" rtl="1">
              <a:buNone/>
              <a:defRPr sz="1600"/>
            </a:lvl6pPr>
            <a:lvl7pPr marL="2743200" indent="0" algn="ctr" rtl="1">
              <a:buNone/>
              <a:defRPr sz="1600"/>
            </a:lvl7pPr>
            <a:lvl8pPr marL="3200400" indent="0" algn="ctr" rtl="1">
              <a:buNone/>
              <a:defRPr sz="1600"/>
            </a:lvl8pPr>
            <a:lvl9pPr marL="3657600" indent="0" algn="ctr" rtl="1">
              <a:buNone/>
              <a:defRPr sz="1600"/>
            </a:lvl9pPr>
          </a:lstStyle>
          <a:p>
            <a:pPr rtl="1"/>
            <a:r>
              <a:rPr lang="en-US"/>
              <a:t>Click to edit Master subtitle style</a:t>
            </a:r>
            <a:endParaRPr lang="en-US" dirty="0"/>
          </a:p>
        </p:txBody>
      </p:sp>
      <p:sp>
        <p:nvSpPr>
          <p:cNvPr id="20" name="מציין מיקום של תאריך 19"/>
          <p:cNvSpPr>
            <a:spLocks noGrp="1"/>
          </p:cNvSpPr>
          <p:nvPr>
            <p:ph type="dt" sz="half" idx="10"/>
          </p:nvPr>
        </p:nvSpPr>
        <p:spPr>
          <a:xfrm flipH="1">
            <a:off x="5318760" y="1341256"/>
            <a:ext cx="1554480" cy="485546"/>
          </a:xfrm>
        </p:spPr>
        <p:txBody>
          <a:bodyPr rtlCol="1"/>
          <a:lstStyle>
            <a:lvl1pPr algn="ctr" rtl="1">
              <a:defRPr sz="1300" spc="0" baseline="0">
                <a:solidFill>
                  <a:srgbClr val="FFFFFF"/>
                </a:solidFill>
                <a:latin typeface="+mn-lt"/>
              </a:defRPr>
            </a:lvl1pPr>
          </a:lstStyle>
          <a:p>
            <a:pPr rtl="1"/>
            <a:fld id="{BF7160C1-15A3-436B-BE8D-A4D9E0EAAE91}" type="datetime1">
              <a:rPr lang="he-IL" smtClean="0"/>
              <a:t>י"א/כסלו/תשפ"ה</a:t>
            </a:fld>
            <a:endParaRPr lang="en-US" dirty="0"/>
          </a:p>
        </p:txBody>
      </p:sp>
      <p:sp>
        <p:nvSpPr>
          <p:cNvPr id="21" name="מציין מיקום של כותרת תחתונה 20"/>
          <p:cNvSpPr>
            <a:spLocks noGrp="1"/>
          </p:cNvSpPr>
          <p:nvPr>
            <p:ph type="ftr" sz="quarter" idx="11"/>
          </p:nvPr>
        </p:nvSpPr>
        <p:spPr>
          <a:xfrm flipH="1">
            <a:off x="4832605" y="5177408"/>
            <a:ext cx="5730295" cy="228600"/>
          </a:xfrm>
        </p:spPr>
        <p:txBody>
          <a:bodyPr rtlCol="1"/>
          <a:lstStyle>
            <a:lvl1pPr algn="r" rtl="1">
              <a:defRPr>
                <a:solidFill>
                  <a:schemeClr val="tx1">
                    <a:lumMod val="85000"/>
                    <a:lumOff val="15000"/>
                  </a:schemeClr>
                </a:solidFill>
              </a:defRPr>
            </a:lvl1pPr>
          </a:lstStyle>
          <a:p>
            <a:pPr rtl="1"/>
            <a:endParaRPr lang="en-US" dirty="0"/>
          </a:p>
        </p:txBody>
      </p:sp>
      <p:sp>
        <p:nvSpPr>
          <p:cNvPr id="22" name="מציין מיקום של מספר שקופית 21"/>
          <p:cNvSpPr>
            <a:spLocks noGrp="1"/>
          </p:cNvSpPr>
          <p:nvPr>
            <p:ph type="sldNum" sz="quarter" idx="12"/>
          </p:nvPr>
        </p:nvSpPr>
        <p:spPr>
          <a:xfrm flipH="1">
            <a:off x="1629100" y="5177408"/>
            <a:ext cx="1955980" cy="228600"/>
          </a:xfrm>
        </p:spPr>
        <p:txBody>
          <a:bodyPr rtlCol="1"/>
          <a:lstStyle>
            <a:lvl1pPr algn="r" rtl="1">
              <a:defRPr>
                <a:solidFill>
                  <a:schemeClr val="tx1">
                    <a:lumMod val="85000"/>
                    <a:lumOff val="15000"/>
                  </a:schemeClr>
                </a:solidFill>
              </a:defRPr>
            </a:lvl1pPr>
          </a:lstStyle>
          <a:p>
            <a:pPr rtl="1"/>
            <a:fld id="{34B7E4EF-A1BD-40F4-AB7B-04F084DD991D}" type="slidenum">
              <a:rPr lang="en-US" smtClean="0"/>
              <a:pPr/>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066800" y="642594"/>
            <a:ext cx="10058400" cy="1371600"/>
          </a:xfrm>
        </p:spPr>
        <p:txBody>
          <a:bodyPr rtlCol="1"/>
          <a:lstStyle>
            <a:lvl1pPr algn="r" rtl="1">
              <a:defRPr/>
            </a:lvl1pPr>
          </a:lstStyle>
          <a:p>
            <a:pPr rtl="1"/>
            <a:r>
              <a:rPr lang="en-US"/>
              <a:t>Click to edit Master title style</a:t>
            </a:r>
            <a:endParaRPr lang="en-US" dirty="0"/>
          </a:p>
        </p:txBody>
      </p:sp>
      <p:sp>
        <p:nvSpPr>
          <p:cNvPr id="3" name="מציין מיקום טקסט אנכי 2"/>
          <p:cNvSpPr>
            <a:spLocks noGrp="1"/>
          </p:cNvSpPr>
          <p:nvPr>
            <p:ph type="body" orient="vert" idx="1"/>
          </p:nvPr>
        </p:nvSpPr>
        <p:spPr>
          <a:xfrm rot="10800000" flipH="1">
            <a:off x="1066800" y="2103120"/>
            <a:ext cx="10058400" cy="3849624"/>
          </a:xfrm>
        </p:spPr>
        <p:txBody>
          <a:bodyPr vert="eaVert" rtlCol="1"/>
          <a:lstStyle>
            <a:lvl1pPr algn="r" rtl="1">
              <a:defRPr/>
            </a:lvl1pPr>
            <a:lvl2pPr algn="r" rtl="1">
              <a:defRPr/>
            </a:lvl2pPr>
            <a:lvl3pPr algn="r" rtl="1">
              <a:defRPr/>
            </a:lvl3pPr>
            <a:lvl4pPr algn="r" rtl="1">
              <a:defRPr/>
            </a:lvl4pPr>
            <a:lvl5pPr algn="r" rtl="1">
              <a:defRPr/>
            </a:lvl5pPr>
          </a:lstStyle>
          <a:p>
            <a:pPr lvl="0" rtl="1"/>
            <a:r>
              <a:rPr lang="en-US"/>
              <a:t>Click to edit Master text styles</a:t>
            </a:r>
          </a:p>
          <a:p>
            <a:pPr lvl="1" rtl="1"/>
            <a:r>
              <a:rPr lang="en-US"/>
              <a:t>Second level</a:t>
            </a:r>
          </a:p>
          <a:p>
            <a:pPr lvl="2" rtl="1"/>
            <a:r>
              <a:rPr lang="en-US"/>
              <a:t>Third level</a:t>
            </a:r>
          </a:p>
          <a:p>
            <a:pPr lvl="3" rtl="1"/>
            <a:r>
              <a:rPr lang="en-US"/>
              <a:t>Fourth level</a:t>
            </a:r>
          </a:p>
          <a:p>
            <a:pPr lvl="4" rtl="1"/>
            <a:r>
              <a:rPr lang="en-US"/>
              <a:t>Fifth level</a:t>
            </a:r>
            <a:endParaRPr lang="en-US" dirty="0"/>
          </a:p>
        </p:txBody>
      </p:sp>
      <p:sp>
        <p:nvSpPr>
          <p:cNvPr id="4" name="מציין מיקום של תאריך 3"/>
          <p:cNvSpPr>
            <a:spLocks noGrp="1"/>
          </p:cNvSpPr>
          <p:nvPr>
            <p:ph type="dt" sz="half" idx="10"/>
          </p:nvPr>
        </p:nvSpPr>
        <p:spPr>
          <a:xfrm flipH="1">
            <a:off x="2042161" y="6035040"/>
            <a:ext cx="2893045" cy="365760"/>
          </a:xfrm>
        </p:spPr>
        <p:txBody>
          <a:bodyPr rtlCol="1"/>
          <a:lstStyle>
            <a:lvl1pPr algn="r" rtl="1">
              <a:defRPr/>
            </a:lvl1pPr>
          </a:lstStyle>
          <a:p>
            <a:pPr rtl="1"/>
            <a:fld id="{9E18CD11-5483-4186-9C9D-D99E7FE92433}" type="datetime1">
              <a:rPr lang="he-IL" smtClean="0"/>
              <a:t>י"א/כסלו/תשפ"ה</a:t>
            </a:fld>
            <a:endParaRPr lang="en-US"/>
          </a:p>
        </p:txBody>
      </p:sp>
      <p:sp>
        <p:nvSpPr>
          <p:cNvPr id="5" name="מציין מיקום של כותרת תחתונה 4"/>
          <p:cNvSpPr>
            <a:spLocks noGrp="1"/>
          </p:cNvSpPr>
          <p:nvPr>
            <p:ph type="ftr" sz="quarter" idx="11"/>
          </p:nvPr>
        </p:nvSpPr>
        <p:spPr>
          <a:xfrm flipH="1">
            <a:off x="5308600" y="6035040"/>
            <a:ext cx="5816600" cy="365760"/>
          </a:xfrm>
        </p:spPr>
        <p:txBody>
          <a:bodyPr rtlCol="1"/>
          <a:lstStyle>
            <a:lvl1pPr algn="r" rtl="1">
              <a:defRPr/>
            </a:lvl1pPr>
          </a:lstStyle>
          <a:p>
            <a:pPr rtl="1"/>
            <a:endParaRPr lang="en-US"/>
          </a:p>
        </p:txBody>
      </p:sp>
      <p:sp>
        <p:nvSpPr>
          <p:cNvPr id="6" name="מציין מיקום של מספר שקופית 5"/>
          <p:cNvSpPr>
            <a:spLocks noGrp="1"/>
          </p:cNvSpPr>
          <p:nvPr>
            <p:ph type="sldNum" sz="quarter" idx="12"/>
          </p:nvPr>
        </p:nvSpPr>
        <p:spPr>
          <a:xfrm flipH="1">
            <a:off x="1066800" y="6035040"/>
            <a:ext cx="838200" cy="365760"/>
          </a:xfrm>
        </p:spPr>
        <p:txBody>
          <a:bodyPr rtlCol="1"/>
          <a:lstStyle>
            <a:lvl1pPr algn="r" rtl="1">
              <a:defRPr/>
            </a:lvl1pPr>
          </a:lstStyle>
          <a:p>
            <a:pPr rtl="1"/>
            <a:fld id="{34B7E4EF-A1BD-40F4-AB7B-04F084DD991D}" type="slidenum">
              <a:rPr lang="en-US" smtClean="0"/>
              <a:pPr/>
              <a:t>‹#›</a:t>
            </a:fld>
            <a:endParaRPr lang="en-US"/>
          </a:p>
        </p:txBody>
      </p:sp>
    </p:spTree>
    <p:extLst>
      <p:ext uri="{BB962C8B-B14F-4D97-AF65-F5344CB8AC3E}">
        <p14:creationId xmlns:p14="http://schemas.microsoft.com/office/powerpoint/2010/main" val="40233299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p:cNvSpPr>
            <a:spLocks noGrp="1"/>
          </p:cNvSpPr>
          <p:nvPr>
            <p:ph type="title" orient="vert"/>
          </p:nvPr>
        </p:nvSpPr>
        <p:spPr>
          <a:xfrm rot="10800000" flipH="1">
            <a:off x="838200" y="762000"/>
            <a:ext cx="2362200" cy="5257800"/>
          </a:xfrm>
        </p:spPr>
        <p:txBody>
          <a:bodyPr vert="eaVert" rtlCol="1"/>
          <a:lstStyle>
            <a:lvl1pPr algn="r" rtl="1">
              <a:defRPr/>
            </a:lvl1pPr>
          </a:lstStyle>
          <a:p>
            <a:pPr rtl="1"/>
            <a:r>
              <a:rPr lang="en-US"/>
              <a:t>Click to edit Master title style</a:t>
            </a:r>
            <a:endParaRPr lang="en-US" dirty="0"/>
          </a:p>
        </p:txBody>
      </p:sp>
      <p:sp>
        <p:nvSpPr>
          <p:cNvPr id="3" name="מציין מיקום טקסט אנכי 2"/>
          <p:cNvSpPr>
            <a:spLocks noGrp="1"/>
          </p:cNvSpPr>
          <p:nvPr>
            <p:ph type="body" orient="vert" idx="1"/>
          </p:nvPr>
        </p:nvSpPr>
        <p:spPr>
          <a:xfrm rot="10800000" flipH="1">
            <a:off x="3276600" y="762000"/>
            <a:ext cx="8077200" cy="5257800"/>
          </a:xfrm>
        </p:spPr>
        <p:txBody>
          <a:bodyPr vert="eaVert" rtlCol="1"/>
          <a:lstStyle>
            <a:lvl1pPr algn="r" rtl="1">
              <a:defRPr/>
            </a:lvl1pPr>
            <a:lvl2pPr algn="r" rtl="1">
              <a:defRPr/>
            </a:lvl2pPr>
            <a:lvl3pPr algn="r" rtl="1">
              <a:defRPr/>
            </a:lvl3pPr>
            <a:lvl4pPr algn="r" rtl="1">
              <a:defRPr/>
            </a:lvl4pPr>
            <a:lvl5pPr algn="r" rtl="1">
              <a:defRPr/>
            </a:lvl5pPr>
          </a:lstStyle>
          <a:p>
            <a:pPr lvl="0" rtl="1"/>
            <a:r>
              <a:rPr lang="en-US"/>
              <a:t>Click to edit Master text styles</a:t>
            </a:r>
          </a:p>
          <a:p>
            <a:pPr lvl="1" rtl="1"/>
            <a:r>
              <a:rPr lang="en-US"/>
              <a:t>Second level</a:t>
            </a:r>
          </a:p>
          <a:p>
            <a:pPr lvl="2" rtl="1"/>
            <a:r>
              <a:rPr lang="en-US"/>
              <a:t>Third level</a:t>
            </a:r>
          </a:p>
          <a:p>
            <a:pPr lvl="3" rtl="1"/>
            <a:r>
              <a:rPr lang="en-US"/>
              <a:t>Fourth level</a:t>
            </a:r>
          </a:p>
          <a:p>
            <a:pPr lvl="4" rtl="1"/>
            <a:r>
              <a:rPr lang="en-US"/>
              <a:t>Fifth level</a:t>
            </a:r>
            <a:endParaRPr lang="en-US" dirty="0"/>
          </a:p>
        </p:txBody>
      </p:sp>
      <p:sp>
        <p:nvSpPr>
          <p:cNvPr id="4" name="מציין מיקום של תאריך 3"/>
          <p:cNvSpPr>
            <a:spLocks noGrp="1"/>
          </p:cNvSpPr>
          <p:nvPr>
            <p:ph type="dt" sz="half" idx="10"/>
          </p:nvPr>
        </p:nvSpPr>
        <p:spPr>
          <a:xfrm flipH="1">
            <a:off x="2042161" y="6035040"/>
            <a:ext cx="2893045" cy="365760"/>
          </a:xfrm>
        </p:spPr>
        <p:txBody>
          <a:bodyPr rtlCol="1"/>
          <a:lstStyle>
            <a:lvl1pPr algn="r" rtl="1">
              <a:defRPr/>
            </a:lvl1pPr>
          </a:lstStyle>
          <a:p>
            <a:pPr rtl="1"/>
            <a:fld id="{8128C7A3-6078-4E1D-A45D-7F8EB763EDD3}" type="datetime1">
              <a:rPr lang="he-IL" smtClean="0"/>
              <a:t>י"א/כסלו/תשפ"ה</a:t>
            </a:fld>
            <a:endParaRPr lang="en-US"/>
          </a:p>
        </p:txBody>
      </p:sp>
      <p:sp>
        <p:nvSpPr>
          <p:cNvPr id="5" name="מציין מיקום של כותרת תחתונה 4"/>
          <p:cNvSpPr>
            <a:spLocks noGrp="1"/>
          </p:cNvSpPr>
          <p:nvPr>
            <p:ph type="ftr" sz="quarter" idx="11"/>
          </p:nvPr>
        </p:nvSpPr>
        <p:spPr>
          <a:xfrm flipH="1">
            <a:off x="5308600" y="6035040"/>
            <a:ext cx="5816600" cy="365760"/>
          </a:xfrm>
        </p:spPr>
        <p:txBody>
          <a:bodyPr rtlCol="1"/>
          <a:lstStyle>
            <a:lvl1pPr algn="r" rtl="1">
              <a:defRPr/>
            </a:lvl1pPr>
          </a:lstStyle>
          <a:p>
            <a:pPr rtl="1"/>
            <a:endParaRPr lang="en-US"/>
          </a:p>
        </p:txBody>
      </p:sp>
      <p:sp>
        <p:nvSpPr>
          <p:cNvPr id="6" name="מציין מיקום של מספר שקופית 5"/>
          <p:cNvSpPr>
            <a:spLocks noGrp="1"/>
          </p:cNvSpPr>
          <p:nvPr>
            <p:ph type="sldNum" sz="quarter" idx="12"/>
          </p:nvPr>
        </p:nvSpPr>
        <p:spPr>
          <a:xfrm flipH="1">
            <a:off x="1066800" y="6035040"/>
            <a:ext cx="838200" cy="365760"/>
          </a:xfrm>
        </p:spPr>
        <p:txBody>
          <a:bodyPr rtlCol="1"/>
          <a:lstStyle>
            <a:lvl1pPr algn="r" rtl="1">
              <a:defRPr/>
            </a:lvl1pPr>
          </a:lstStyle>
          <a:p>
            <a:pPr rtl="1"/>
            <a:fld id="{34B7E4EF-A1BD-40F4-AB7B-04F084DD991D}" type="slidenum">
              <a:rPr lang="en-US" smtClean="0"/>
              <a:pPr/>
              <a:t>‹#›</a:t>
            </a:fld>
            <a:endParaRPr lang="en-US"/>
          </a:p>
        </p:txBody>
      </p:sp>
    </p:spTree>
    <p:extLst>
      <p:ext uri="{BB962C8B-B14F-4D97-AF65-F5344CB8AC3E}">
        <p14:creationId xmlns:p14="http://schemas.microsoft.com/office/powerpoint/2010/main" val="15100734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066800" y="642594"/>
            <a:ext cx="10058400" cy="1371600"/>
          </a:xfrm>
        </p:spPr>
        <p:txBody>
          <a:bodyPr rtlCol="1"/>
          <a:lstStyle>
            <a:lvl1pPr algn="r" rtl="1">
              <a:defRPr/>
            </a:lvl1pPr>
          </a:lstStyle>
          <a:p>
            <a:pPr rtl="1"/>
            <a:r>
              <a:rPr lang="en-US"/>
              <a:t>Click to edit Master title style</a:t>
            </a:r>
            <a:endParaRPr lang="en-US" dirty="0"/>
          </a:p>
        </p:txBody>
      </p:sp>
      <p:sp>
        <p:nvSpPr>
          <p:cNvPr id="3" name="מציין מיקום תוכן 2"/>
          <p:cNvSpPr>
            <a:spLocks noGrp="1"/>
          </p:cNvSpPr>
          <p:nvPr>
            <p:ph idx="1"/>
          </p:nvPr>
        </p:nvSpPr>
        <p:spPr>
          <a:xfrm flipH="1">
            <a:off x="1066800" y="2103120"/>
            <a:ext cx="10058400" cy="3849624"/>
          </a:xfrm>
        </p:spPr>
        <p:txBody>
          <a:bodyPr rtlCol="1"/>
          <a:lstStyle>
            <a:lvl1pPr algn="r" rtl="1">
              <a:defRPr/>
            </a:lvl1pPr>
            <a:lvl2pPr algn="r" rtl="1">
              <a:defRPr/>
            </a:lvl2pPr>
            <a:lvl3pPr algn="r" rtl="1">
              <a:defRPr/>
            </a:lvl3pPr>
            <a:lvl4pPr algn="r" rtl="1">
              <a:defRPr/>
            </a:lvl4pPr>
            <a:lvl5pPr algn="r" rtl="1">
              <a:defRPr/>
            </a:lvl5pPr>
          </a:lstStyle>
          <a:p>
            <a:pPr lvl="0" rtl="1"/>
            <a:r>
              <a:rPr lang="en-US"/>
              <a:t>Click to edit Master text styles</a:t>
            </a:r>
          </a:p>
          <a:p>
            <a:pPr lvl="1" rtl="1"/>
            <a:r>
              <a:rPr lang="en-US"/>
              <a:t>Second level</a:t>
            </a:r>
          </a:p>
          <a:p>
            <a:pPr lvl="2" rtl="1"/>
            <a:r>
              <a:rPr lang="en-US"/>
              <a:t>Third level</a:t>
            </a:r>
          </a:p>
          <a:p>
            <a:pPr lvl="3" rtl="1"/>
            <a:r>
              <a:rPr lang="en-US"/>
              <a:t>Fourth level</a:t>
            </a:r>
          </a:p>
          <a:p>
            <a:pPr lvl="4" rtl="1"/>
            <a:r>
              <a:rPr lang="en-US"/>
              <a:t>Fifth level</a:t>
            </a:r>
            <a:endParaRPr lang="en-US" dirty="0"/>
          </a:p>
        </p:txBody>
      </p:sp>
      <p:sp>
        <p:nvSpPr>
          <p:cNvPr id="4" name="מציין מיקום של תאריך 3"/>
          <p:cNvSpPr>
            <a:spLocks noGrp="1"/>
          </p:cNvSpPr>
          <p:nvPr>
            <p:ph type="dt" sz="half" idx="10"/>
          </p:nvPr>
        </p:nvSpPr>
        <p:spPr>
          <a:xfrm flipH="1">
            <a:off x="2042161" y="6035040"/>
            <a:ext cx="2893045" cy="365760"/>
          </a:xfrm>
        </p:spPr>
        <p:txBody>
          <a:bodyPr rtlCol="1"/>
          <a:lstStyle>
            <a:lvl1pPr algn="r" rtl="1">
              <a:defRPr/>
            </a:lvl1pPr>
          </a:lstStyle>
          <a:p>
            <a:pPr rtl="1"/>
            <a:fld id="{B2AC4221-72F6-45F6-B2F2-4BE5E859C5B9}" type="datetime1">
              <a:rPr lang="he-IL" smtClean="0"/>
              <a:t>י"א/כסלו/תשפ"ה</a:t>
            </a:fld>
            <a:endParaRPr lang="en-US"/>
          </a:p>
        </p:txBody>
      </p:sp>
      <p:sp>
        <p:nvSpPr>
          <p:cNvPr id="5" name="מציין מיקום של כותרת תחתונה 4"/>
          <p:cNvSpPr>
            <a:spLocks noGrp="1"/>
          </p:cNvSpPr>
          <p:nvPr>
            <p:ph type="ftr" sz="quarter" idx="11"/>
          </p:nvPr>
        </p:nvSpPr>
        <p:spPr>
          <a:xfrm flipH="1">
            <a:off x="5308600" y="6035040"/>
            <a:ext cx="5816600" cy="365760"/>
          </a:xfrm>
        </p:spPr>
        <p:txBody>
          <a:bodyPr rtlCol="1"/>
          <a:lstStyle>
            <a:lvl1pPr algn="r" rtl="1">
              <a:defRPr/>
            </a:lvl1pPr>
          </a:lstStyle>
          <a:p>
            <a:pPr rtl="1"/>
            <a:endParaRPr lang="en-US"/>
          </a:p>
        </p:txBody>
      </p:sp>
      <p:sp>
        <p:nvSpPr>
          <p:cNvPr id="6" name="מציין מיקום של מספר שקופית 5"/>
          <p:cNvSpPr>
            <a:spLocks noGrp="1"/>
          </p:cNvSpPr>
          <p:nvPr>
            <p:ph type="sldNum" sz="quarter" idx="12"/>
          </p:nvPr>
        </p:nvSpPr>
        <p:spPr>
          <a:xfrm flipH="1">
            <a:off x="1066800" y="6035040"/>
            <a:ext cx="838200" cy="365760"/>
          </a:xfrm>
        </p:spPr>
        <p:txBody>
          <a:bodyPr rtlCol="1"/>
          <a:lstStyle>
            <a:lvl1pPr algn="r" rtl="1">
              <a:defRPr/>
            </a:lvl1pPr>
          </a:lstStyle>
          <a:p>
            <a:pPr rtl="1"/>
            <a:fld id="{34B7E4EF-A1BD-40F4-AB7B-04F084DD991D}" type="slidenum">
              <a:rPr lang="en-US" smtClean="0"/>
              <a:pPr/>
              <a:t>‹#›</a:t>
            </a:fld>
            <a:endParaRPr lang="en-US"/>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כותרת מקטע עליונה">
    <p:spTree>
      <p:nvGrpSpPr>
        <p:cNvPr id="1" name=""/>
        <p:cNvGrpSpPr/>
        <p:nvPr/>
      </p:nvGrpSpPr>
      <p:grpSpPr>
        <a:xfrm>
          <a:off x="0" y="0"/>
          <a:ext cx="0" cy="0"/>
          <a:chOff x="0" y="0"/>
          <a:chExt cx="0" cy="0"/>
        </a:xfrm>
      </p:grpSpPr>
      <p:sp>
        <p:nvSpPr>
          <p:cNvPr id="15" name="מלבן 14">
            <a:extLst>
              <a:ext uri="{FF2B5EF4-FFF2-40B4-BE49-F238E27FC236}">
                <a16:creationId xmlns:a16="http://schemas.microsoft.com/office/drawing/2014/main" id="{0A4A1889-E37C-4EC3-9E41-9DAD221CF389}"/>
              </a:ext>
            </a:extLst>
          </p:cNvPr>
          <p:cNvSpPr/>
          <p:nvPr/>
        </p:nvSpPr>
        <p:spPr>
          <a:xfrm flipH="1">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rtl="1"/>
            <a:endParaRPr lang="en-US"/>
          </a:p>
        </p:txBody>
      </p:sp>
      <p:sp useBgFill="1">
        <p:nvSpPr>
          <p:cNvPr id="23" name="מלבן 22"/>
          <p:cNvSpPr/>
          <p:nvPr/>
        </p:nvSpPr>
        <p:spPr>
          <a:xfrm flipH="1">
            <a:off x="1307868"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txBody>
          <a:bodyPr rtlCol="1"/>
          <a:lstStyle/>
          <a:p>
            <a:pPr algn="r" rtl="1"/>
            <a:endParaRPr lang="en-US"/>
          </a:p>
        </p:txBody>
      </p:sp>
      <p:sp>
        <p:nvSpPr>
          <p:cNvPr id="24" name="מלבן 23"/>
          <p:cNvSpPr/>
          <p:nvPr/>
        </p:nvSpPr>
        <p:spPr>
          <a:xfrm flipH="1">
            <a:off x="1447799" y="1411615"/>
            <a:ext cx="9296400" cy="4034770"/>
          </a:xfrm>
          <a:prstGeom prst="rect">
            <a:avLst/>
          </a:prstGeom>
          <a:noFill/>
          <a:ln w="6350" cap="sq" cmpd="sng" algn="ctr">
            <a:solidFill>
              <a:schemeClr val="tx1">
                <a:lumMod val="75000"/>
                <a:lumOff val="25000"/>
              </a:schemeClr>
            </a:solidFill>
            <a:prstDash val="solid"/>
            <a:miter lim="800000"/>
          </a:ln>
          <a:effectLst/>
        </p:spPr>
        <p:txBody>
          <a:bodyPr rtlCol="1"/>
          <a:lstStyle/>
          <a:p>
            <a:pPr algn="r" rtl="1"/>
            <a:endParaRPr lang="en-US"/>
          </a:p>
        </p:txBody>
      </p:sp>
      <p:sp>
        <p:nvSpPr>
          <p:cNvPr id="30" name="מלבן 29"/>
          <p:cNvSpPr/>
          <p:nvPr/>
        </p:nvSpPr>
        <p:spPr>
          <a:xfrm flipH="1">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lstStyle/>
          <a:p>
            <a:pPr algn="r" rtl="1"/>
            <a:endParaRPr lang="en-US"/>
          </a:p>
        </p:txBody>
      </p:sp>
      <p:sp>
        <p:nvSpPr>
          <p:cNvPr id="2" name="כותרת 1"/>
          <p:cNvSpPr>
            <a:spLocks noGrp="1"/>
          </p:cNvSpPr>
          <p:nvPr>
            <p:ph type="title"/>
          </p:nvPr>
        </p:nvSpPr>
        <p:spPr>
          <a:xfrm flipH="1">
            <a:off x="1629156" y="2275165"/>
            <a:ext cx="8933688" cy="2406895"/>
          </a:xfrm>
        </p:spPr>
        <p:txBody>
          <a:bodyPr rtlCol="1" anchor="ctr">
            <a:normAutofit/>
          </a:bodyPr>
          <a:lstStyle>
            <a:lvl1pPr algn="ctr" rtl="1">
              <a:lnSpc>
                <a:spcPct val="83000"/>
              </a:lnSpc>
              <a:defRPr lang="en-US" sz="6800" kern="1200" cap="all" spc="-100" baseline="0" dirty="0">
                <a:solidFill>
                  <a:schemeClr val="tx1">
                    <a:lumMod val="85000"/>
                    <a:lumOff val="15000"/>
                  </a:schemeClr>
                </a:solidFill>
                <a:effectLst/>
                <a:latin typeface="+mj-lt"/>
                <a:ea typeface="+mn-ea"/>
                <a:cs typeface="+mn-cs"/>
              </a:defRPr>
            </a:lvl1pPr>
          </a:lstStyle>
          <a:p>
            <a:pPr rtl="1"/>
            <a:r>
              <a:rPr lang="en-US"/>
              <a:t>Click to edit Master title style</a:t>
            </a:r>
            <a:endParaRPr lang="en-US" dirty="0"/>
          </a:p>
        </p:txBody>
      </p:sp>
      <p:grpSp>
        <p:nvGrpSpPr>
          <p:cNvPr id="16" name="קבוצה 15">
            <a:extLst>
              <a:ext uri="{FF2B5EF4-FFF2-40B4-BE49-F238E27FC236}">
                <a16:creationId xmlns:a16="http://schemas.microsoft.com/office/drawing/2014/main" id="{1683EB04-C23E-490C-A1A6-030CF79D23C8}"/>
              </a:ext>
            </a:extLst>
          </p:cNvPr>
          <p:cNvGrpSpPr/>
          <p:nvPr/>
        </p:nvGrpSpPr>
        <p:grpSpPr>
          <a:xfrm flipH="1">
            <a:off x="5250180" y="1267730"/>
            <a:ext cx="1691640" cy="615934"/>
            <a:chOff x="5250180" y="1267730"/>
            <a:chExt cx="1691640" cy="615934"/>
          </a:xfrm>
        </p:grpSpPr>
        <p:cxnSp>
          <p:nvCxnSpPr>
            <p:cNvPr id="17" name="מחבר ישר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מחבר ישר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מחבר ישר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מציין מיקום טקסט 2"/>
          <p:cNvSpPr>
            <a:spLocks noGrp="1"/>
          </p:cNvSpPr>
          <p:nvPr>
            <p:ph type="body" idx="1"/>
          </p:nvPr>
        </p:nvSpPr>
        <p:spPr>
          <a:xfrm flipH="1">
            <a:off x="1623060" y="4682062"/>
            <a:ext cx="8939784" cy="457200"/>
          </a:xfrm>
        </p:spPr>
        <p:txBody>
          <a:bodyPr rtlCol="1" anchor="t">
            <a:normAutofit/>
          </a:bodyPr>
          <a:lstStyle>
            <a:lvl1pPr marL="0" indent="0" algn="ctr" rtl="1">
              <a:buNone/>
              <a:tabLst>
                <a:tab pos="2633663" algn="l"/>
              </a:tabLst>
              <a:defRPr sz="1800">
                <a:solidFill>
                  <a:schemeClr val="tx1">
                    <a:lumMod val="95000"/>
                    <a:lumOff val="5000"/>
                  </a:schemeClr>
                </a:solidFill>
                <a:effectLst/>
              </a:defRPr>
            </a:lvl1pPr>
            <a:lvl2pPr marL="457200" indent="0" algn="r" rtl="1">
              <a:buNone/>
              <a:defRPr sz="1600">
                <a:solidFill>
                  <a:schemeClr val="tx1">
                    <a:tint val="75000"/>
                  </a:schemeClr>
                </a:solidFill>
              </a:defRPr>
            </a:lvl2pPr>
            <a:lvl3pPr marL="914400" indent="0" algn="r" rtl="1">
              <a:buNone/>
              <a:defRPr sz="1600">
                <a:solidFill>
                  <a:schemeClr val="tx1">
                    <a:tint val="75000"/>
                  </a:schemeClr>
                </a:solidFill>
              </a:defRPr>
            </a:lvl3pPr>
            <a:lvl4pPr marL="1371600" indent="0" algn="r" rtl="1">
              <a:buNone/>
              <a:defRPr sz="1400">
                <a:solidFill>
                  <a:schemeClr val="tx1">
                    <a:tint val="75000"/>
                  </a:schemeClr>
                </a:solidFill>
              </a:defRPr>
            </a:lvl4pPr>
            <a:lvl5pPr marL="1828800" indent="0" algn="r" rtl="1">
              <a:buNone/>
              <a:defRPr sz="1400">
                <a:solidFill>
                  <a:schemeClr val="tx1">
                    <a:tint val="75000"/>
                  </a:schemeClr>
                </a:solidFill>
              </a:defRPr>
            </a:lvl5pPr>
            <a:lvl6pPr marL="2286000" indent="0" algn="r" rtl="1">
              <a:buNone/>
              <a:defRPr sz="1400">
                <a:solidFill>
                  <a:schemeClr val="tx1">
                    <a:tint val="75000"/>
                  </a:schemeClr>
                </a:solidFill>
              </a:defRPr>
            </a:lvl6pPr>
            <a:lvl7pPr marL="2743200" indent="0" algn="r" rtl="1">
              <a:buNone/>
              <a:defRPr sz="1400">
                <a:solidFill>
                  <a:schemeClr val="tx1">
                    <a:tint val="75000"/>
                  </a:schemeClr>
                </a:solidFill>
              </a:defRPr>
            </a:lvl7pPr>
            <a:lvl8pPr marL="3200400" indent="0" algn="r" rtl="1">
              <a:buNone/>
              <a:defRPr sz="1400">
                <a:solidFill>
                  <a:schemeClr val="tx1">
                    <a:tint val="75000"/>
                  </a:schemeClr>
                </a:solidFill>
              </a:defRPr>
            </a:lvl8pPr>
            <a:lvl9pPr marL="3657600" indent="0" algn="r" rtl="1">
              <a:buNone/>
              <a:defRPr sz="1400">
                <a:solidFill>
                  <a:schemeClr val="tx1">
                    <a:tint val="75000"/>
                  </a:schemeClr>
                </a:solidFill>
              </a:defRPr>
            </a:lvl9pPr>
          </a:lstStyle>
          <a:p>
            <a:pPr lvl="0" rtl="1"/>
            <a:r>
              <a:rPr lang="en-US"/>
              <a:t>Click to edit Master text styles</a:t>
            </a:r>
          </a:p>
        </p:txBody>
      </p:sp>
      <p:sp>
        <p:nvSpPr>
          <p:cNvPr id="4" name="מציין מיקום של תאריך 3"/>
          <p:cNvSpPr>
            <a:spLocks noGrp="1"/>
          </p:cNvSpPr>
          <p:nvPr>
            <p:ph type="dt" sz="half" idx="10"/>
          </p:nvPr>
        </p:nvSpPr>
        <p:spPr>
          <a:xfrm flipH="1">
            <a:off x="5318760" y="1344502"/>
            <a:ext cx="1554480" cy="498781"/>
          </a:xfrm>
        </p:spPr>
        <p:txBody>
          <a:bodyPr rtlCol="1"/>
          <a:lstStyle>
            <a:lvl1pPr algn="ctr" rtl="1">
              <a:defRPr lang="en-US" sz="1300" kern="1200" spc="0" baseline="0">
                <a:solidFill>
                  <a:srgbClr val="FFFFFF"/>
                </a:solidFill>
                <a:latin typeface="+mn-lt"/>
                <a:ea typeface="+mn-ea"/>
                <a:cs typeface="+mn-cs"/>
              </a:defRPr>
            </a:lvl1pPr>
          </a:lstStyle>
          <a:p>
            <a:pPr rtl="1"/>
            <a:fld id="{7E798AAF-4D28-4EAA-AAA2-0B0D10BF921A}" type="datetime1">
              <a:rPr lang="he-IL" smtClean="0"/>
              <a:t>י"א/כסלו/תשפ"ה</a:t>
            </a:fld>
            <a:endParaRPr lang="en-US" dirty="0"/>
          </a:p>
        </p:txBody>
      </p:sp>
      <p:sp>
        <p:nvSpPr>
          <p:cNvPr id="5" name="מציין מיקום של כותרת תחתונה 4"/>
          <p:cNvSpPr>
            <a:spLocks noGrp="1"/>
          </p:cNvSpPr>
          <p:nvPr>
            <p:ph type="ftr" sz="quarter" idx="11"/>
          </p:nvPr>
        </p:nvSpPr>
        <p:spPr>
          <a:xfrm flipH="1">
            <a:off x="4902709" y="5177408"/>
            <a:ext cx="5660134" cy="228600"/>
          </a:xfrm>
        </p:spPr>
        <p:txBody>
          <a:bodyPr rtlCol="1"/>
          <a:lstStyle>
            <a:lvl1pPr algn="r" rtl="1">
              <a:defRPr>
                <a:solidFill>
                  <a:schemeClr val="tx1">
                    <a:lumMod val="85000"/>
                    <a:lumOff val="15000"/>
                  </a:schemeClr>
                </a:solidFill>
              </a:defRPr>
            </a:lvl1pPr>
          </a:lstStyle>
          <a:p>
            <a:pPr rtl="1"/>
            <a:endParaRPr lang="en-US" dirty="0"/>
          </a:p>
        </p:txBody>
      </p:sp>
      <p:sp>
        <p:nvSpPr>
          <p:cNvPr id="6" name="מציין מיקום של מספר שקופית 5"/>
          <p:cNvSpPr>
            <a:spLocks noGrp="1"/>
          </p:cNvSpPr>
          <p:nvPr>
            <p:ph type="sldNum" sz="quarter" idx="12"/>
          </p:nvPr>
        </p:nvSpPr>
        <p:spPr>
          <a:xfrm flipH="1">
            <a:off x="1629157" y="5177408"/>
            <a:ext cx="1958339" cy="228600"/>
          </a:xfrm>
        </p:spPr>
        <p:txBody>
          <a:bodyPr rtlCol="1"/>
          <a:lstStyle>
            <a:lvl1pPr algn="r" rtl="1">
              <a:defRPr>
                <a:solidFill>
                  <a:schemeClr val="tx1">
                    <a:lumMod val="85000"/>
                    <a:lumOff val="15000"/>
                  </a:schemeClr>
                </a:solidFill>
              </a:defRPr>
            </a:lvl1pPr>
          </a:lstStyle>
          <a:p>
            <a:pPr rtl="1"/>
            <a:fld id="{34B7E4EF-A1BD-40F4-AB7B-04F084DD991D}" type="slidenum">
              <a:rPr lang="en-US" smtClean="0"/>
              <a:pPr/>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8" name="כותרת 7"/>
          <p:cNvSpPr>
            <a:spLocks noGrp="1"/>
          </p:cNvSpPr>
          <p:nvPr>
            <p:ph type="title"/>
          </p:nvPr>
        </p:nvSpPr>
        <p:spPr>
          <a:xfrm flipH="1">
            <a:off x="1066800" y="642594"/>
            <a:ext cx="10058400" cy="1371600"/>
          </a:xfrm>
        </p:spPr>
        <p:txBody>
          <a:bodyPr rtlCol="1"/>
          <a:lstStyle>
            <a:lvl1pPr algn="r" rtl="1">
              <a:defRPr/>
            </a:lvl1pPr>
          </a:lstStyle>
          <a:p>
            <a:pPr rtl="1"/>
            <a:r>
              <a:rPr lang="en-US"/>
              <a:t>Click to edit Master title style</a:t>
            </a:r>
            <a:endParaRPr lang="en-US" dirty="0"/>
          </a:p>
        </p:txBody>
      </p:sp>
      <p:sp>
        <p:nvSpPr>
          <p:cNvPr id="3" name="מציין מיקום תוכן 2"/>
          <p:cNvSpPr>
            <a:spLocks noGrp="1"/>
          </p:cNvSpPr>
          <p:nvPr>
            <p:ph sz="half" idx="1" hasCustomPrompt="1"/>
          </p:nvPr>
        </p:nvSpPr>
        <p:spPr>
          <a:xfrm flipH="1">
            <a:off x="6461760" y="2103120"/>
            <a:ext cx="4663440" cy="3749040"/>
          </a:xfrm>
        </p:spPr>
        <p:txBody>
          <a:bodyPr rtlCol="1"/>
          <a:lstStyle>
            <a:lvl1pPr algn="r" rtl="1">
              <a:defRPr sz="1800"/>
            </a:lvl1pPr>
            <a:lvl2pPr algn="r" rtl="1">
              <a:defRPr sz="1600"/>
            </a:lvl2pPr>
            <a:lvl3pPr algn="r" rtl="1">
              <a:defRPr sz="1400"/>
            </a:lvl3pPr>
            <a:lvl4pPr algn="r" rtl="1">
              <a:defRPr sz="1400"/>
            </a:lvl4pPr>
            <a:lvl5pPr algn="r" rtl="1">
              <a:defRPr sz="1400"/>
            </a:lvl5pPr>
            <a:lvl6pPr algn="r" rtl="1">
              <a:defRPr sz="1400"/>
            </a:lvl6pPr>
            <a:lvl7pPr algn="r" rtl="1">
              <a:defRPr sz="1400"/>
            </a:lvl7pPr>
            <a:lvl8pPr algn="r" rtl="1">
              <a:defRPr sz="1400"/>
            </a:lvl8pPr>
            <a:lvl9pPr algn="r" rtl="1">
              <a:defRPr sz="1400"/>
            </a:lvl9pPr>
          </a:lstStyle>
          <a:p>
            <a:pPr lvl="0" rtl="1"/>
            <a:r>
              <a:rPr lang="he" dirty="0"/>
              <a:t>לחץ כדי לערוך סגנונות טקסט של תבנית</a:t>
            </a:r>
            <a:r>
              <a:rPr lang="he-IL" dirty="0"/>
              <a:t> </a:t>
            </a:r>
            <a:r>
              <a:rPr lang="he" dirty="0"/>
              <a:t>בסיס</a:t>
            </a:r>
          </a:p>
          <a:p>
            <a:pPr lvl="1" rtl="1"/>
            <a:r>
              <a:rPr lang="he" dirty="0"/>
              <a:t>רמה שניה</a:t>
            </a:r>
          </a:p>
          <a:p>
            <a:pPr lvl="2" rtl="1"/>
            <a:r>
              <a:rPr lang="he" dirty="0"/>
              <a:t>רמה שלישית</a:t>
            </a:r>
          </a:p>
          <a:p>
            <a:pPr lvl="3" rtl="1"/>
            <a:r>
              <a:rPr lang="he" dirty="0"/>
              <a:t>רמה רביעית</a:t>
            </a:r>
          </a:p>
          <a:p>
            <a:pPr lvl="4" rtl="1"/>
            <a:r>
              <a:rPr lang="he" dirty="0"/>
              <a:t>רמה חמישית</a:t>
            </a:r>
            <a:endParaRPr lang="en-US" dirty="0"/>
          </a:p>
        </p:txBody>
      </p:sp>
      <p:sp>
        <p:nvSpPr>
          <p:cNvPr id="4" name="מציין מיקום תוכן 3"/>
          <p:cNvSpPr>
            <a:spLocks noGrp="1"/>
          </p:cNvSpPr>
          <p:nvPr>
            <p:ph sz="half" idx="2" hasCustomPrompt="1"/>
          </p:nvPr>
        </p:nvSpPr>
        <p:spPr>
          <a:xfrm flipH="1">
            <a:off x="1066800" y="2103120"/>
            <a:ext cx="4663440" cy="3749040"/>
          </a:xfrm>
        </p:spPr>
        <p:txBody>
          <a:bodyPr rtlCol="1"/>
          <a:lstStyle>
            <a:lvl1pPr algn="r" rtl="1">
              <a:defRPr sz="1800"/>
            </a:lvl1pPr>
            <a:lvl2pPr algn="r" rtl="1">
              <a:defRPr sz="1600"/>
            </a:lvl2pPr>
            <a:lvl3pPr algn="r" rtl="1">
              <a:defRPr sz="1400"/>
            </a:lvl3pPr>
            <a:lvl4pPr algn="r" rtl="1">
              <a:defRPr sz="1400"/>
            </a:lvl4pPr>
            <a:lvl5pPr algn="r" rtl="1">
              <a:defRPr sz="1400"/>
            </a:lvl5pPr>
            <a:lvl6pPr algn="r" rtl="1">
              <a:defRPr sz="1400"/>
            </a:lvl6pPr>
            <a:lvl7pPr algn="r" rtl="1">
              <a:defRPr sz="1400"/>
            </a:lvl7pPr>
            <a:lvl8pPr algn="r" rtl="1">
              <a:defRPr sz="1400"/>
            </a:lvl8pPr>
            <a:lvl9pPr algn="r" rtl="1">
              <a:defRPr sz="1400"/>
            </a:lvl9pPr>
          </a:lstStyle>
          <a:p>
            <a:pPr lvl="0" rtl="1"/>
            <a:r>
              <a:rPr lang="he" dirty="0"/>
              <a:t>לחץ כדי לערוך סגנונות טקסט של תבנית</a:t>
            </a:r>
            <a:r>
              <a:rPr lang="he-IL" dirty="0"/>
              <a:t> </a:t>
            </a:r>
            <a:r>
              <a:rPr lang="he" dirty="0"/>
              <a:t>בסיס</a:t>
            </a:r>
          </a:p>
          <a:p>
            <a:pPr lvl="1" rtl="1"/>
            <a:r>
              <a:rPr lang="he" dirty="0"/>
              <a:t>רמה שניה</a:t>
            </a:r>
          </a:p>
          <a:p>
            <a:pPr lvl="2" rtl="1"/>
            <a:r>
              <a:rPr lang="he" dirty="0"/>
              <a:t>רמה שלישית</a:t>
            </a:r>
          </a:p>
          <a:p>
            <a:pPr lvl="3" rtl="1"/>
            <a:r>
              <a:rPr lang="he" dirty="0"/>
              <a:t>רמה רביעית</a:t>
            </a:r>
          </a:p>
          <a:p>
            <a:pPr lvl="4" rtl="1"/>
            <a:r>
              <a:rPr lang="he" dirty="0"/>
              <a:t>רמה חמישית</a:t>
            </a:r>
            <a:endParaRPr lang="en-US" dirty="0"/>
          </a:p>
        </p:txBody>
      </p:sp>
      <p:sp>
        <p:nvSpPr>
          <p:cNvPr id="5" name="מציין מיקום של תאריך 4"/>
          <p:cNvSpPr>
            <a:spLocks noGrp="1"/>
          </p:cNvSpPr>
          <p:nvPr>
            <p:ph type="dt" sz="half" idx="10"/>
          </p:nvPr>
        </p:nvSpPr>
        <p:spPr>
          <a:xfrm flipH="1">
            <a:off x="2042161" y="6035040"/>
            <a:ext cx="2893045" cy="365760"/>
          </a:xfrm>
        </p:spPr>
        <p:txBody>
          <a:bodyPr rtlCol="1"/>
          <a:lstStyle>
            <a:lvl1pPr algn="r" rtl="1">
              <a:defRPr/>
            </a:lvl1pPr>
          </a:lstStyle>
          <a:p>
            <a:pPr rtl="1"/>
            <a:fld id="{4F86298B-D689-4B54-8E0F-6FF70DC91813}" type="datetime1">
              <a:rPr lang="he-IL" smtClean="0"/>
              <a:t>י"א/כסלו/תשפ"ה</a:t>
            </a:fld>
            <a:endParaRPr lang="en-US"/>
          </a:p>
        </p:txBody>
      </p:sp>
      <p:sp>
        <p:nvSpPr>
          <p:cNvPr id="6" name="מציין מיקום של כותרת תחתונה 5"/>
          <p:cNvSpPr>
            <a:spLocks noGrp="1"/>
          </p:cNvSpPr>
          <p:nvPr>
            <p:ph type="ftr" sz="quarter" idx="11"/>
          </p:nvPr>
        </p:nvSpPr>
        <p:spPr>
          <a:xfrm flipH="1">
            <a:off x="5308600" y="6035040"/>
            <a:ext cx="5816600" cy="365760"/>
          </a:xfrm>
        </p:spPr>
        <p:txBody>
          <a:bodyPr rtlCol="1"/>
          <a:lstStyle>
            <a:lvl1pPr algn="r" rtl="1">
              <a:defRPr/>
            </a:lvl1pPr>
          </a:lstStyle>
          <a:p>
            <a:pPr rtl="1"/>
            <a:endParaRPr lang="en-US"/>
          </a:p>
        </p:txBody>
      </p:sp>
      <p:sp>
        <p:nvSpPr>
          <p:cNvPr id="7" name="מציין מיקום של מספר שקופית 6"/>
          <p:cNvSpPr>
            <a:spLocks noGrp="1"/>
          </p:cNvSpPr>
          <p:nvPr>
            <p:ph type="sldNum" sz="quarter" idx="12"/>
          </p:nvPr>
        </p:nvSpPr>
        <p:spPr>
          <a:xfrm flipH="1">
            <a:off x="1066800" y="6035040"/>
            <a:ext cx="838200" cy="365760"/>
          </a:xfrm>
        </p:spPr>
        <p:txBody>
          <a:bodyPr rtlCol="1"/>
          <a:lstStyle>
            <a:lvl1pPr algn="r" rtl="1">
              <a:defRPr/>
            </a:lvl1pPr>
          </a:lstStyle>
          <a:p>
            <a:pPr rtl="1"/>
            <a:fld id="{34B7E4EF-A1BD-40F4-AB7B-04F084DD991D}" type="slidenum">
              <a:rPr lang="en-US" smtClean="0"/>
              <a:pPr/>
              <a:t>‹#›</a:t>
            </a:fld>
            <a:endParaRPr lang="en-US"/>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066800" y="642594"/>
            <a:ext cx="10058400" cy="1371600"/>
          </a:xfrm>
        </p:spPr>
        <p:txBody>
          <a:bodyPr rtlCol="1"/>
          <a:lstStyle>
            <a:lvl1pPr algn="r" rtl="1">
              <a:defRPr/>
            </a:lvl1pPr>
          </a:lstStyle>
          <a:p>
            <a:pPr rtl="1"/>
            <a:r>
              <a:rPr lang="en-US"/>
              <a:t>Click to edit Master title style</a:t>
            </a:r>
            <a:endParaRPr lang="en-US" dirty="0"/>
          </a:p>
        </p:txBody>
      </p:sp>
      <p:sp>
        <p:nvSpPr>
          <p:cNvPr id="3" name="מציין מיקום טקסט 2"/>
          <p:cNvSpPr>
            <a:spLocks noGrp="1"/>
          </p:cNvSpPr>
          <p:nvPr>
            <p:ph type="body" idx="1"/>
          </p:nvPr>
        </p:nvSpPr>
        <p:spPr>
          <a:xfrm flipH="1">
            <a:off x="6458712" y="2074334"/>
            <a:ext cx="4663440" cy="640080"/>
          </a:xfrm>
        </p:spPr>
        <p:txBody>
          <a:bodyPr rtlCol="1" anchor="ctr">
            <a:normAutofit/>
          </a:bodyPr>
          <a:lstStyle>
            <a:lvl1pPr marL="0" indent="0" algn="r" rtl="1">
              <a:spcBef>
                <a:spcPts val="0"/>
              </a:spcBef>
              <a:buNone/>
              <a:defRPr sz="1900" b="1" i="0">
                <a:solidFill>
                  <a:schemeClr val="tx1"/>
                </a:solidFill>
                <a:latin typeface="+mn-lt"/>
              </a:defRPr>
            </a:lvl1pPr>
            <a:lvl2pPr marL="457200" indent="0" algn="r" rtl="1">
              <a:buNone/>
              <a:defRPr sz="18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en-US"/>
              <a:t>Click to edit Master text styles</a:t>
            </a:r>
          </a:p>
        </p:txBody>
      </p:sp>
      <p:sp>
        <p:nvSpPr>
          <p:cNvPr id="4" name="מציין מיקום תוכן 3"/>
          <p:cNvSpPr>
            <a:spLocks noGrp="1"/>
          </p:cNvSpPr>
          <p:nvPr>
            <p:ph sz="half" idx="2" hasCustomPrompt="1"/>
          </p:nvPr>
        </p:nvSpPr>
        <p:spPr>
          <a:xfrm flipH="1">
            <a:off x="6458712" y="2792472"/>
            <a:ext cx="4663440" cy="3163825"/>
          </a:xfrm>
        </p:spPr>
        <p:txBody>
          <a:bodyPr rtlCol="1"/>
          <a:lstStyle>
            <a:lvl1pPr algn="r" rtl="1">
              <a:defRPr sz="1800"/>
            </a:lvl1pPr>
            <a:lvl2pPr algn="r" rtl="1">
              <a:defRPr sz="1600"/>
            </a:lvl2pPr>
            <a:lvl3pPr algn="r" rtl="1">
              <a:defRPr sz="1400"/>
            </a:lvl3pPr>
            <a:lvl4pPr algn="r" rtl="1">
              <a:defRPr sz="1400"/>
            </a:lvl4pPr>
            <a:lvl5pPr algn="r" rtl="1">
              <a:defRPr sz="1400"/>
            </a:lvl5pPr>
            <a:lvl6pPr algn="r" rtl="1">
              <a:defRPr sz="1400"/>
            </a:lvl6pPr>
            <a:lvl7pPr algn="r" rtl="1">
              <a:defRPr sz="1400"/>
            </a:lvl7pPr>
            <a:lvl8pPr algn="r" rtl="1">
              <a:defRPr sz="1400"/>
            </a:lvl8pPr>
            <a:lvl9pPr algn="r" rtl="1">
              <a:defRPr sz="1400"/>
            </a:lvl9pPr>
          </a:lstStyle>
          <a:p>
            <a:pPr lvl="0" rtl="1"/>
            <a:r>
              <a:rPr lang="he" dirty="0"/>
              <a:t>לחץ כדי לערוך סגנונות טקסט של תבנית</a:t>
            </a:r>
            <a:r>
              <a:rPr lang="he-IL" dirty="0"/>
              <a:t> </a:t>
            </a:r>
            <a:r>
              <a:rPr lang="he" dirty="0"/>
              <a:t>בסיס</a:t>
            </a:r>
          </a:p>
          <a:p>
            <a:pPr lvl="1" rtl="1"/>
            <a:r>
              <a:rPr lang="he" dirty="0"/>
              <a:t>רמה שניה</a:t>
            </a:r>
          </a:p>
          <a:p>
            <a:pPr lvl="2" rtl="1"/>
            <a:r>
              <a:rPr lang="he" dirty="0"/>
              <a:t>רמה שלישית</a:t>
            </a:r>
          </a:p>
          <a:p>
            <a:pPr lvl="3" rtl="1"/>
            <a:r>
              <a:rPr lang="he" dirty="0"/>
              <a:t>רמה רביעית</a:t>
            </a:r>
          </a:p>
          <a:p>
            <a:pPr lvl="4" rtl="1"/>
            <a:r>
              <a:rPr lang="he" dirty="0"/>
              <a:t>רמה חמישית</a:t>
            </a:r>
          </a:p>
        </p:txBody>
      </p:sp>
      <p:sp>
        <p:nvSpPr>
          <p:cNvPr id="5" name="מציין מיקום טקסט 4"/>
          <p:cNvSpPr>
            <a:spLocks noGrp="1"/>
          </p:cNvSpPr>
          <p:nvPr>
            <p:ph type="body" sz="quarter" idx="3"/>
          </p:nvPr>
        </p:nvSpPr>
        <p:spPr>
          <a:xfrm flipH="1">
            <a:off x="1069848" y="2074334"/>
            <a:ext cx="4663440" cy="640080"/>
          </a:xfrm>
        </p:spPr>
        <p:txBody>
          <a:bodyPr rtlCol="1" anchor="ctr">
            <a:normAutofit/>
          </a:bodyPr>
          <a:lstStyle>
            <a:lvl1pPr marL="0" indent="0" algn="r" rtl="1">
              <a:spcBef>
                <a:spcPts val="0"/>
              </a:spcBef>
              <a:buNone/>
              <a:defRPr sz="1900" b="1">
                <a:solidFill>
                  <a:schemeClr val="tx1"/>
                </a:solidFill>
              </a:defRPr>
            </a:lvl1pPr>
            <a:lvl2pPr marL="457200" indent="0" algn="r" rtl="1">
              <a:buNone/>
              <a:defRPr sz="1800" b="1"/>
            </a:lvl2pPr>
            <a:lvl3pPr marL="914400" indent="0" algn="r" rtl="1">
              <a:buNone/>
              <a:defRPr sz="1800" b="1"/>
            </a:lvl3pPr>
            <a:lvl4pPr marL="1371600" indent="0" algn="r" rtl="1">
              <a:buNone/>
              <a:defRPr sz="1600" b="1"/>
            </a:lvl4pPr>
            <a:lvl5pPr marL="1828800" indent="0" algn="r" rtl="1">
              <a:buNone/>
              <a:defRPr sz="1600" b="1"/>
            </a:lvl5pPr>
            <a:lvl6pPr marL="2286000" indent="0" algn="r" rtl="1">
              <a:buNone/>
              <a:defRPr sz="1600" b="1"/>
            </a:lvl6pPr>
            <a:lvl7pPr marL="2743200" indent="0" algn="r" rtl="1">
              <a:buNone/>
              <a:defRPr sz="1600" b="1"/>
            </a:lvl7pPr>
            <a:lvl8pPr marL="3200400" indent="0" algn="r" rtl="1">
              <a:buNone/>
              <a:defRPr sz="1600" b="1"/>
            </a:lvl8pPr>
            <a:lvl9pPr marL="3657600" indent="0" algn="r" rtl="1">
              <a:buNone/>
              <a:defRPr sz="1600" b="1"/>
            </a:lvl9pPr>
          </a:lstStyle>
          <a:p>
            <a:pPr lvl="0" rtl="1"/>
            <a:r>
              <a:rPr lang="en-US"/>
              <a:t>Click to edit Master text styles</a:t>
            </a:r>
          </a:p>
        </p:txBody>
      </p:sp>
      <p:sp>
        <p:nvSpPr>
          <p:cNvPr id="6" name="מציין מיקום תוכן 5"/>
          <p:cNvSpPr>
            <a:spLocks noGrp="1"/>
          </p:cNvSpPr>
          <p:nvPr>
            <p:ph sz="quarter" idx="4" hasCustomPrompt="1"/>
          </p:nvPr>
        </p:nvSpPr>
        <p:spPr>
          <a:xfrm flipH="1">
            <a:off x="1069848" y="2792471"/>
            <a:ext cx="4663440" cy="3164509"/>
          </a:xfrm>
        </p:spPr>
        <p:txBody>
          <a:bodyPr rtlCol="1"/>
          <a:lstStyle>
            <a:lvl1pPr algn="r" rtl="1">
              <a:defRPr sz="1800"/>
            </a:lvl1pPr>
            <a:lvl2pPr algn="r" rtl="1">
              <a:defRPr sz="1600"/>
            </a:lvl2pPr>
            <a:lvl3pPr algn="r" rtl="1">
              <a:defRPr sz="1400"/>
            </a:lvl3pPr>
            <a:lvl4pPr algn="r" rtl="1">
              <a:defRPr sz="1400"/>
            </a:lvl4pPr>
            <a:lvl5pPr algn="r" rtl="1">
              <a:defRPr sz="1400"/>
            </a:lvl5pPr>
            <a:lvl6pPr algn="r" rtl="1">
              <a:defRPr sz="1400"/>
            </a:lvl6pPr>
            <a:lvl7pPr algn="r" rtl="1">
              <a:defRPr sz="1400"/>
            </a:lvl7pPr>
            <a:lvl8pPr algn="r" rtl="1">
              <a:defRPr sz="1400"/>
            </a:lvl8pPr>
            <a:lvl9pPr algn="r" rtl="1">
              <a:defRPr sz="1400"/>
            </a:lvl9pPr>
          </a:lstStyle>
          <a:p>
            <a:pPr lvl="0" rtl="1"/>
            <a:r>
              <a:rPr lang="he" dirty="0"/>
              <a:t>לחץ כדי לערוך סגנונות טקסט של תבנית</a:t>
            </a:r>
            <a:r>
              <a:rPr lang="he-IL" dirty="0"/>
              <a:t> </a:t>
            </a:r>
            <a:r>
              <a:rPr lang="he" dirty="0"/>
              <a:t>בסיס</a:t>
            </a:r>
          </a:p>
          <a:p>
            <a:pPr lvl="1" rtl="1"/>
            <a:r>
              <a:rPr lang="he" dirty="0"/>
              <a:t>רמה שניה</a:t>
            </a:r>
          </a:p>
          <a:p>
            <a:pPr lvl="2" rtl="1"/>
            <a:r>
              <a:rPr lang="he" dirty="0"/>
              <a:t>רמה שלישית</a:t>
            </a:r>
          </a:p>
          <a:p>
            <a:pPr lvl="3" rtl="1"/>
            <a:r>
              <a:rPr lang="he" dirty="0"/>
              <a:t>רמה רביעית</a:t>
            </a:r>
          </a:p>
          <a:p>
            <a:pPr lvl="4" rtl="1"/>
            <a:r>
              <a:rPr lang="he" dirty="0"/>
              <a:t>רמה חמישית</a:t>
            </a:r>
          </a:p>
        </p:txBody>
      </p:sp>
      <p:sp>
        <p:nvSpPr>
          <p:cNvPr id="7" name="מציין מיקום של תאריך 6"/>
          <p:cNvSpPr>
            <a:spLocks noGrp="1"/>
          </p:cNvSpPr>
          <p:nvPr>
            <p:ph type="dt" sz="half" idx="10"/>
          </p:nvPr>
        </p:nvSpPr>
        <p:spPr>
          <a:xfrm flipH="1">
            <a:off x="2042161" y="6035040"/>
            <a:ext cx="2893045" cy="365760"/>
          </a:xfrm>
        </p:spPr>
        <p:txBody>
          <a:bodyPr rtlCol="1"/>
          <a:lstStyle>
            <a:lvl1pPr algn="r" rtl="1">
              <a:defRPr/>
            </a:lvl1pPr>
          </a:lstStyle>
          <a:p>
            <a:pPr rtl="1"/>
            <a:fld id="{73807155-A311-4510-8D30-D78E6A05356E}" type="datetime1">
              <a:rPr lang="he-IL" smtClean="0"/>
              <a:t>י"א/כסלו/תשפ"ה</a:t>
            </a:fld>
            <a:endParaRPr lang="en-US"/>
          </a:p>
        </p:txBody>
      </p:sp>
      <p:sp>
        <p:nvSpPr>
          <p:cNvPr id="8" name="מציין מיקום של כותרת תחתונה 7"/>
          <p:cNvSpPr>
            <a:spLocks noGrp="1"/>
          </p:cNvSpPr>
          <p:nvPr>
            <p:ph type="ftr" sz="quarter" idx="11"/>
          </p:nvPr>
        </p:nvSpPr>
        <p:spPr>
          <a:xfrm flipH="1">
            <a:off x="5308600" y="6035040"/>
            <a:ext cx="5816600" cy="365760"/>
          </a:xfrm>
        </p:spPr>
        <p:txBody>
          <a:bodyPr rtlCol="1"/>
          <a:lstStyle>
            <a:lvl1pPr algn="r" rtl="1">
              <a:defRPr/>
            </a:lvl1pPr>
          </a:lstStyle>
          <a:p>
            <a:pPr rtl="1"/>
            <a:endParaRPr lang="en-US"/>
          </a:p>
        </p:txBody>
      </p:sp>
      <p:sp>
        <p:nvSpPr>
          <p:cNvPr id="9" name="מציין מיקום של מספר שקופית 8"/>
          <p:cNvSpPr>
            <a:spLocks noGrp="1"/>
          </p:cNvSpPr>
          <p:nvPr>
            <p:ph type="sldNum" sz="quarter" idx="12"/>
          </p:nvPr>
        </p:nvSpPr>
        <p:spPr>
          <a:xfrm flipH="1">
            <a:off x="1066800" y="6035040"/>
            <a:ext cx="838200" cy="365760"/>
          </a:xfrm>
        </p:spPr>
        <p:txBody>
          <a:bodyPr rtlCol="1"/>
          <a:lstStyle>
            <a:lvl1pPr algn="r" rtl="1">
              <a:defRPr/>
            </a:lvl1pPr>
          </a:lstStyle>
          <a:p>
            <a:pPr rtl="1"/>
            <a:fld id="{34B7E4EF-A1BD-40F4-AB7B-04F084DD991D}" type="slidenum">
              <a:rPr lang="en-US" smtClean="0"/>
              <a:pPr/>
              <a:t>‹#›</a:t>
            </a:fld>
            <a:endParaRPr lang="en-US"/>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p:cNvSpPr>
            <a:spLocks noGrp="1"/>
          </p:cNvSpPr>
          <p:nvPr>
            <p:ph type="title"/>
          </p:nvPr>
        </p:nvSpPr>
        <p:spPr>
          <a:xfrm flipH="1">
            <a:off x="1066800" y="642594"/>
            <a:ext cx="10058400" cy="1371600"/>
          </a:xfrm>
        </p:spPr>
        <p:txBody>
          <a:bodyPr rtlCol="1"/>
          <a:lstStyle>
            <a:lvl1pPr algn="r" rtl="1">
              <a:defRPr/>
            </a:lvl1pPr>
          </a:lstStyle>
          <a:p>
            <a:pPr rtl="1"/>
            <a:r>
              <a:rPr lang="en-US"/>
              <a:t>Click to edit Master title style</a:t>
            </a:r>
            <a:endParaRPr lang="en-US" dirty="0"/>
          </a:p>
        </p:txBody>
      </p:sp>
      <p:sp>
        <p:nvSpPr>
          <p:cNvPr id="3" name="מציין מיקום של תאריך 2"/>
          <p:cNvSpPr>
            <a:spLocks noGrp="1"/>
          </p:cNvSpPr>
          <p:nvPr>
            <p:ph type="dt" sz="half" idx="10"/>
          </p:nvPr>
        </p:nvSpPr>
        <p:spPr>
          <a:xfrm flipH="1">
            <a:off x="2042161" y="6035040"/>
            <a:ext cx="2893045" cy="365760"/>
          </a:xfrm>
        </p:spPr>
        <p:txBody>
          <a:bodyPr rtlCol="1"/>
          <a:lstStyle>
            <a:lvl1pPr algn="r" rtl="1">
              <a:defRPr/>
            </a:lvl1pPr>
          </a:lstStyle>
          <a:p>
            <a:pPr rtl="1"/>
            <a:fld id="{BC61730B-C49D-4774-8B68-B748FEA5604F}" type="datetime1">
              <a:rPr lang="he-IL" smtClean="0"/>
              <a:t>י"א/כסלו/תשפ"ה</a:t>
            </a:fld>
            <a:endParaRPr lang="en-US"/>
          </a:p>
        </p:txBody>
      </p:sp>
      <p:sp>
        <p:nvSpPr>
          <p:cNvPr id="4" name="מציין מיקום של כותרת תחתונה 3"/>
          <p:cNvSpPr>
            <a:spLocks noGrp="1"/>
          </p:cNvSpPr>
          <p:nvPr>
            <p:ph type="ftr" sz="quarter" idx="11"/>
          </p:nvPr>
        </p:nvSpPr>
        <p:spPr>
          <a:xfrm flipH="1">
            <a:off x="5308600" y="6035040"/>
            <a:ext cx="5816600" cy="365760"/>
          </a:xfrm>
        </p:spPr>
        <p:txBody>
          <a:bodyPr rtlCol="1"/>
          <a:lstStyle>
            <a:lvl1pPr algn="r" rtl="1">
              <a:defRPr/>
            </a:lvl1pPr>
          </a:lstStyle>
          <a:p>
            <a:pPr rtl="1"/>
            <a:endParaRPr lang="en-US"/>
          </a:p>
        </p:txBody>
      </p:sp>
      <p:sp>
        <p:nvSpPr>
          <p:cNvPr id="5" name="מציין מיקום של מספר שקופית 4"/>
          <p:cNvSpPr>
            <a:spLocks noGrp="1"/>
          </p:cNvSpPr>
          <p:nvPr>
            <p:ph type="sldNum" sz="quarter" idx="12"/>
          </p:nvPr>
        </p:nvSpPr>
        <p:spPr>
          <a:xfrm flipH="1">
            <a:off x="1066800" y="6035040"/>
            <a:ext cx="838200" cy="365760"/>
          </a:xfrm>
        </p:spPr>
        <p:txBody>
          <a:bodyPr rtlCol="1"/>
          <a:lstStyle>
            <a:lvl1pPr algn="r" rtl="1">
              <a:defRPr/>
            </a:lvl1pPr>
          </a:lstStyle>
          <a:p>
            <a:pPr rtl="1"/>
            <a:fld id="{34B7E4EF-A1BD-40F4-AB7B-04F084DD991D}" type="slidenum">
              <a:rPr lang="en-US" smtClean="0"/>
              <a:pPr/>
              <a:t>‹#›</a:t>
            </a:fld>
            <a:endParaRPr lang="en-US"/>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p:cNvSpPr>
            <a:spLocks noGrp="1"/>
          </p:cNvSpPr>
          <p:nvPr>
            <p:ph type="dt" sz="half" idx="10"/>
          </p:nvPr>
        </p:nvSpPr>
        <p:spPr>
          <a:xfrm flipH="1">
            <a:off x="2042161" y="6035040"/>
            <a:ext cx="2893045" cy="365760"/>
          </a:xfrm>
        </p:spPr>
        <p:txBody>
          <a:bodyPr rtlCol="1"/>
          <a:lstStyle>
            <a:lvl1pPr algn="r" rtl="1">
              <a:defRPr/>
            </a:lvl1pPr>
          </a:lstStyle>
          <a:p>
            <a:pPr rtl="1"/>
            <a:fld id="{5DD4575C-2D90-4767-8FC9-62CC2DF9AD34}" type="datetime1">
              <a:rPr lang="he-IL" smtClean="0"/>
              <a:t>י"א/כסלו/תשפ"ה</a:t>
            </a:fld>
            <a:endParaRPr lang="en-US"/>
          </a:p>
        </p:txBody>
      </p:sp>
      <p:sp>
        <p:nvSpPr>
          <p:cNvPr id="3" name="מציין מיקום של כותרת תחתונה 2"/>
          <p:cNvSpPr>
            <a:spLocks noGrp="1"/>
          </p:cNvSpPr>
          <p:nvPr>
            <p:ph type="ftr" sz="quarter" idx="11"/>
          </p:nvPr>
        </p:nvSpPr>
        <p:spPr>
          <a:xfrm flipH="1">
            <a:off x="5308600" y="6035040"/>
            <a:ext cx="5816600" cy="365760"/>
          </a:xfrm>
        </p:spPr>
        <p:txBody>
          <a:bodyPr rtlCol="1"/>
          <a:lstStyle>
            <a:lvl1pPr algn="r" rtl="1">
              <a:defRPr/>
            </a:lvl1pPr>
          </a:lstStyle>
          <a:p>
            <a:pPr rtl="1"/>
            <a:endParaRPr lang="en-US"/>
          </a:p>
        </p:txBody>
      </p:sp>
      <p:sp>
        <p:nvSpPr>
          <p:cNvPr id="4" name="מציין מיקום של מספר שקופית 3"/>
          <p:cNvSpPr>
            <a:spLocks noGrp="1"/>
          </p:cNvSpPr>
          <p:nvPr>
            <p:ph type="sldNum" sz="quarter" idx="12"/>
          </p:nvPr>
        </p:nvSpPr>
        <p:spPr>
          <a:xfrm flipH="1">
            <a:off x="1066800" y="6035040"/>
            <a:ext cx="838200" cy="365760"/>
          </a:xfrm>
        </p:spPr>
        <p:txBody>
          <a:bodyPr rtlCol="1"/>
          <a:lstStyle>
            <a:lvl1pPr algn="r" rtl="1">
              <a:defRPr/>
            </a:lvl1pPr>
          </a:lstStyle>
          <a:p>
            <a:pPr rtl="1"/>
            <a:fld id="{34B7E4EF-A1BD-40F4-AB7B-04F084DD991D}" type="slidenum">
              <a:rPr lang="en-US" smtClean="0"/>
              <a:pPr/>
              <a:t>‹#›</a:t>
            </a:fld>
            <a:endParaRPr lang="en-US"/>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תוכן עם כיתוב">
    <p:spTree>
      <p:nvGrpSpPr>
        <p:cNvPr id="1" name=""/>
        <p:cNvGrpSpPr/>
        <p:nvPr/>
      </p:nvGrpSpPr>
      <p:grpSpPr>
        <a:xfrm>
          <a:off x="0" y="0"/>
          <a:ext cx="0" cy="0"/>
          <a:chOff x="0" y="0"/>
          <a:chExt cx="0" cy="0"/>
        </a:xfrm>
      </p:grpSpPr>
      <p:sp>
        <p:nvSpPr>
          <p:cNvPr id="10" name="מלבן 9">
            <a:extLst>
              <a:ext uri="{FF2B5EF4-FFF2-40B4-BE49-F238E27FC236}">
                <a16:creationId xmlns:a16="http://schemas.microsoft.com/office/drawing/2014/main" id="{D5E1BBF9-8BEF-4353-BA68-30AAF9EBD8D8}"/>
              </a:ext>
            </a:extLst>
          </p:cNvPr>
          <p:cNvSpPr/>
          <p:nvPr/>
        </p:nvSpPr>
        <p:spPr>
          <a:xfrm flipH="1">
            <a:off x="245534"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lstStyle/>
          <a:p>
            <a:pPr algn="r" rtl="1"/>
            <a:endParaRPr lang="en-US"/>
          </a:p>
        </p:txBody>
      </p:sp>
      <p:sp>
        <p:nvSpPr>
          <p:cNvPr id="13" name="מלבן 12">
            <a:extLst>
              <a:ext uri="{FF2B5EF4-FFF2-40B4-BE49-F238E27FC236}">
                <a16:creationId xmlns:a16="http://schemas.microsoft.com/office/drawing/2014/main" id="{5B941C21-2A5D-4912-AB06-1BB0C0EB6AE1}"/>
              </a:ext>
            </a:extLst>
          </p:cNvPr>
          <p:cNvSpPr/>
          <p:nvPr/>
        </p:nvSpPr>
        <p:spPr>
          <a:xfrm flipH="1">
            <a:off x="380324"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1"/>
          <a:lstStyle/>
          <a:p>
            <a:pPr algn="r" rtl="1"/>
            <a:endParaRPr lang="en-US"/>
          </a:p>
        </p:txBody>
      </p:sp>
      <p:sp>
        <p:nvSpPr>
          <p:cNvPr id="2" name="כותרת 1"/>
          <p:cNvSpPr>
            <a:spLocks noGrp="1"/>
          </p:cNvSpPr>
          <p:nvPr>
            <p:ph type="title"/>
          </p:nvPr>
        </p:nvSpPr>
        <p:spPr>
          <a:xfrm flipH="1">
            <a:off x="571837" y="607392"/>
            <a:ext cx="3161963" cy="1645920"/>
          </a:xfrm>
        </p:spPr>
        <p:txBody>
          <a:bodyPr rtlCol="1" anchor="b">
            <a:normAutofit/>
          </a:bodyPr>
          <a:lstStyle>
            <a:lvl1pPr algn="r" defTabSz="914400" rtl="1"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pPr rtl="1"/>
            <a:r>
              <a:rPr lang="en-US"/>
              <a:t>Click to edit Master title style</a:t>
            </a:r>
            <a:endParaRPr lang="en-US" dirty="0"/>
          </a:p>
        </p:txBody>
      </p:sp>
      <p:sp>
        <p:nvSpPr>
          <p:cNvPr id="3" name="מציין מיקום תוכן 2"/>
          <p:cNvSpPr>
            <a:spLocks noGrp="1"/>
          </p:cNvSpPr>
          <p:nvPr>
            <p:ph idx="1"/>
          </p:nvPr>
        </p:nvSpPr>
        <p:spPr>
          <a:xfrm flipH="1">
            <a:off x="4648200" y="609600"/>
            <a:ext cx="6858000" cy="5334000"/>
          </a:xfrm>
        </p:spPr>
        <p:txBody>
          <a:bodyPr rtlCol="1"/>
          <a:lstStyle>
            <a:lvl1pPr algn="r" rtl="1">
              <a:defRPr sz="1900"/>
            </a:lvl1pPr>
            <a:lvl2pPr algn="r" rtl="1">
              <a:defRPr sz="1600"/>
            </a:lvl2pPr>
            <a:lvl3pPr algn="r" rtl="1">
              <a:defRPr sz="1400"/>
            </a:lvl3pPr>
            <a:lvl4pPr algn="r" rtl="1">
              <a:defRPr sz="1400"/>
            </a:lvl4pPr>
            <a:lvl5pPr algn="r" rtl="1">
              <a:defRPr sz="1400"/>
            </a:lvl5pPr>
            <a:lvl6pPr algn="r" rtl="1">
              <a:defRPr sz="1400"/>
            </a:lvl6pPr>
            <a:lvl7pPr algn="r" rtl="1">
              <a:defRPr sz="1400"/>
            </a:lvl7pPr>
            <a:lvl8pPr algn="r" rtl="1">
              <a:defRPr sz="1400"/>
            </a:lvl8pPr>
            <a:lvl9pPr algn="r" rtl="1">
              <a:defRPr sz="1400"/>
            </a:lvl9pPr>
          </a:lstStyle>
          <a:p>
            <a:pPr lvl="0" rtl="1"/>
            <a:r>
              <a:rPr lang="en-US"/>
              <a:t>Click to edit Master text styles</a:t>
            </a:r>
          </a:p>
          <a:p>
            <a:pPr lvl="1" rtl="1"/>
            <a:r>
              <a:rPr lang="en-US"/>
              <a:t>Second level</a:t>
            </a:r>
          </a:p>
          <a:p>
            <a:pPr lvl="2" rtl="1"/>
            <a:r>
              <a:rPr lang="en-US"/>
              <a:t>Third level</a:t>
            </a:r>
          </a:p>
          <a:p>
            <a:pPr lvl="3" rtl="1"/>
            <a:r>
              <a:rPr lang="en-US"/>
              <a:t>Fourth level</a:t>
            </a:r>
          </a:p>
          <a:p>
            <a:pPr lvl="4" rtl="1"/>
            <a:r>
              <a:rPr lang="en-US"/>
              <a:t>Fifth level</a:t>
            </a:r>
            <a:endParaRPr lang="en-US" dirty="0"/>
          </a:p>
        </p:txBody>
      </p:sp>
      <p:sp>
        <p:nvSpPr>
          <p:cNvPr id="4" name="מציין מיקום טקסט 3"/>
          <p:cNvSpPr>
            <a:spLocks noGrp="1"/>
          </p:cNvSpPr>
          <p:nvPr>
            <p:ph type="body" sz="half" idx="2"/>
          </p:nvPr>
        </p:nvSpPr>
        <p:spPr>
          <a:xfrm flipH="1">
            <a:off x="571837" y="2336800"/>
            <a:ext cx="3161963" cy="3606800"/>
          </a:xfrm>
        </p:spPr>
        <p:txBody>
          <a:bodyPr rtlCol="1">
            <a:normAutofit/>
          </a:bodyPr>
          <a:lstStyle>
            <a:lvl1pPr marL="0" indent="0" algn="r" rtl="1">
              <a:lnSpc>
                <a:spcPct val="110000"/>
              </a:lnSpc>
              <a:spcBef>
                <a:spcPts val="800"/>
              </a:spcBef>
              <a:buNone/>
              <a:defRPr sz="1800">
                <a:solidFill>
                  <a:schemeClr val="tx1"/>
                </a:solidFill>
              </a:defRPr>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en-US"/>
              <a:t>Click to edit Master text styles</a:t>
            </a:r>
          </a:p>
        </p:txBody>
      </p:sp>
      <p:sp>
        <p:nvSpPr>
          <p:cNvPr id="8" name="מציין מיקום של תאריך 7"/>
          <p:cNvSpPr>
            <a:spLocks noGrp="1"/>
          </p:cNvSpPr>
          <p:nvPr>
            <p:ph type="dt" sz="half" idx="10"/>
          </p:nvPr>
        </p:nvSpPr>
        <p:spPr>
          <a:xfrm flipH="1">
            <a:off x="4648200" y="6035040"/>
            <a:ext cx="1955800" cy="365760"/>
          </a:xfrm>
        </p:spPr>
        <p:txBody>
          <a:bodyPr rtlCol="1"/>
          <a:lstStyle>
            <a:lvl1pPr algn="r" rtl="1">
              <a:defRPr>
                <a:solidFill>
                  <a:schemeClr val="tx1">
                    <a:lumMod val="85000"/>
                    <a:lumOff val="15000"/>
                  </a:schemeClr>
                </a:solidFill>
              </a:defRPr>
            </a:lvl1pPr>
          </a:lstStyle>
          <a:p>
            <a:pPr rtl="1"/>
            <a:fld id="{A177B91D-4277-4997-971F-08A00B31D816}" type="datetime1">
              <a:rPr lang="he-IL" smtClean="0"/>
              <a:t>י"א/כסלו/תשפ"ה</a:t>
            </a:fld>
            <a:endParaRPr lang="en-US"/>
          </a:p>
        </p:txBody>
      </p:sp>
      <p:sp>
        <p:nvSpPr>
          <p:cNvPr id="9" name="מציין מיקום של כותרת תחתונה 8"/>
          <p:cNvSpPr>
            <a:spLocks noGrp="1"/>
          </p:cNvSpPr>
          <p:nvPr>
            <p:ph type="ftr" sz="quarter" idx="11"/>
          </p:nvPr>
        </p:nvSpPr>
        <p:spPr>
          <a:xfrm flipH="1">
            <a:off x="6921499" y="6035040"/>
            <a:ext cx="4584700" cy="365760"/>
          </a:xfrm>
        </p:spPr>
        <p:txBody>
          <a:bodyPr rtlCol="1"/>
          <a:lstStyle>
            <a:lvl1pPr algn="r" rtl="1">
              <a:defRPr/>
            </a:lvl1pPr>
          </a:lstStyle>
          <a:p>
            <a:pPr rtl="1"/>
            <a:endParaRPr lang="en-US"/>
          </a:p>
        </p:txBody>
      </p:sp>
      <p:sp>
        <p:nvSpPr>
          <p:cNvPr id="11" name="מציין מיקום של מספר שקופית 10"/>
          <p:cNvSpPr>
            <a:spLocks noGrp="1"/>
          </p:cNvSpPr>
          <p:nvPr>
            <p:ph type="sldNum" sz="quarter" idx="12"/>
          </p:nvPr>
        </p:nvSpPr>
        <p:spPr>
          <a:xfrm flipH="1">
            <a:off x="571837" y="6035040"/>
            <a:ext cx="1223435" cy="365760"/>
          </a:xfrm>
        </p:spPr>
        <p:txBody>
          <a:bodyPr rtlCol="1"/>
          <a:lstStyle>
            <a:lvl1pPr algn="r" rtl="1">
              <a:defRPr>
                <a:solidFill>
                  <a:schemeClr val="tx1">
                    <a:lumMod val="85000"/>
                    <a:lumOff val="15000"/>
                  </a:schemeClr>
                </a:solidFill>
              </a:defRPr>
            </a:lvl1pPr>
          </a:lstStyle>
          <a:p>
            <a:pPr rtl="1"/>
            <a:fld id="{34B7E4EF-A1BD-40F4-AB7B-04F084DD991D}" type="slidenum">
              <a:rPr lang="en-US" smtClean="0"/>
              <a:pPr/>
              <a:t>‹#›</a:t>
            </a:fld>
            <a:endParaRPr lang="en-US"/>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תמונה עם כיתוב">
    <p:spTree>
      <p:nvGrpSpPr>
        <p:cNvPr id="1" name=""/>
        <p:cNvGrpSpPr/>
        <p:nvPr/>
      </p:nvGrpSpPr>
      <p:grpSpPr>
        <a:xfrm>
          <a:off x="0" y="0"/>
          <a:ext cx="0" cy="0"/>
          <a:chOff x="0" y="0"/>
          <a:chExt cx="0" cy="0"/>
        </a:xfrm>
      </p:grpSpPr>
      <p:sp>
        <p:nvSpPr>
          <p:cNvPr id="11" name="מלבן 10">
            <a:extLst>
              <a:ext uri="{FF2B5EF4-FFF2-40B4-BE49-F238E27FC236}">
                <a16:creationId xmlns:a16="http://schemas.microsoft.com/office/drawing/2014/main" id="{E687CA98-D9C7-497F-A1DA-7D22F8753BCE}"/>
              </a:ext>
            </a:extLst>
          </p:cNvPr>
          <p:cNvSpPr/>
          <p:nvPr/>
        </p:nvSpPr>
        <p:spPr>
          <a:xfrm flipH="1">
            <a:off x="245534"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lstStyle/>
          <a:p>
            <a:pPr algn="r" rtl="1"/>
            <a:endParaRPr lang="en-US"/>
          </a:p>
        </p:txBody>
      </p:sp>
      <p:sp>
        <p:nvSpPr>
          <p:cNvPr id="3" name="מציין מיקום של תמונה 2"/>
          <p:cNvSpPr>
            <a:spLocks noGrp="1" noChangeAspect="1"/>
          </p:cNvSpPr>
          <p:nvPr>
            <p:ph type="pic" idx="1"/>
          </p:nvPr>
        </p:nvSpPr>
        <p:spPr>
          <a:xfrm flipH="1">
            <a:off x="4267200" y="237744"/>
            <a:ext cx="7696201" cy="6382512"/>
          </a:xfrm>
          <a:solidFill>
            <a:schemeClr val="accent1">
              <a:lumMod val="60000"/>
              <a:lumOff val="40000"/>
            </a:schemeClr>
          </a:solidFill>
          <a:ln>
            <a:noFill/>
          </a:ln>
        </p:spPr>
        <p:txBody>
          <a:bodyPr rtlCol="1" anchor="t"/>
          <a:lstStyle>
            <a:lvl1pPr marL="0" indent="0" algn="r" rtl="1">
              <a:buNone/>
              <a:defRPr sz="3200"/>
            </a:lvl1pPr>
            <a:lvl2pPr marL="457200" indent="0" algn="r" rtl="1">
              <a:buNone/>
              <a:defRPr sz="2800"/>
            </a:lvl2pPr>
            <a:lvl3pPr marL="914400" indent="0" algn="r" rtl="1">
              <a:buNone/>
              <a:defRPr sz="2400"/>
            </a:lvl3pPr>
            <a:lvl4pPr marL="1371600" indent="0" algn="r" rtl="1">
              <a:buNone/>
              <a:defRPr sz="2000"/>
            </a:lvl4pPr>
            <a:lvl5pPr marL="1828800" indent="0" algn="r" rtl="1">
              <a:buNone/>
              <a:defRPr sz="2000"/>
            </a:lvl5pPr>
            <a:lvl6pPr marL="2286000" indent="0" algn="r" rtl="1">
              <a:buNone/>
              <a:defRPr sz="2000"/>
            </a:lvl6pPr>
            <a:lvl7pPr marL="2743200" indent="0" algn="r" rtl="1">
              <a:buNone/>
              <a:defRPr sz="2000"/>
            </a:lvl7pPr>
            <a:lvl8pPr marL="3200400" indent="0" algn="r" rtl="1">
              <a:buNone/>
              <a:defRPr sz="2000"/>
            </a:lvl8pPr>
            <a:lvl9pPr marL="3657600" indent="0" algn="r" rtl="1">
              <a:buNone/>
              <a:defRPr sz="2000"/>
            </a:lvl9pPr>
          </a:lstStyle>
          <a:p>
            <a:pPr rtl="1"/>
            <a:r>
              <a:rPr lang="en-US"/>
              <a:t>Click icon to add picture</a:t>
            </a:r>
            <a:endParaRPr lang="en-US" dirty="0"/>
          </a:p>
        </p:txBody>
      </p:sp>
      <p:sp>
        <p:nvSpPr>
          <p:cNvPr id="5" name="מציין מיקום של תאריך 4"/>
          <p:cNvSpPr>
            <a:spLocks noGrp="1"/>
          </p:cNvSpPr>
          <p:nvPr>
            <p:ph type="dt" sz="half" idx="10"/>
          </p:nvPr>
        </p:nvSpPr>
        <p:spPr>
          <a:xfrm flipH="1">
            <a:off x="4457700" y="6035040"/>
            <a:ext cx="2071963" cy="365760"/>
          </a:xfrm>
        </p:spPr>
        <p:txBody>
          <a:bodyPr rtlCol="1"/>
          <a:lstStyle>
            <a:lvl1pPr algn="r" rtl="1">
              <a:defRPr b="1">
                <a:solidFill>
                  <a:srgbClr val="FFFFFF"/>
                </a:solidFill>
                <a:effectLst>
                  <a:outerShdw blurRad="19050" dist="6350" dir="2700000" algn="tl" rotWithShape="0">
                    <a:prstClr val="black">
                      <a:alpha val="40000"/>
                    </a:prstClr>
                  </a:outerShdw>
                </a:effectLst>
              </a:defRPr>
            </a:lvl1pPr>
          </a:lstStyle>
          <a:p>
            <a:pPr rtl="1"/>
            <a:fld id="{C5447206-BEB7-4694-8BE2-489006A54066}" type="datetime1">
              <a:rPr lang="he-IL" smtClean="0"/>
              <a:t>י"א/כסלו/תשפ"ה</a:t>
            </a:fld>
            <a:endParaRPr lang="en-US" dirty="0"/>
          </a:p>
        </p:txBody>
      </p:sp>
      <p:sp>
        <p:nvSpPr>
          <p:cNvPr id="6" name="מציין מיקום של כותרת תחתונה 5"/>
          <p:cNvSpPr>
            <a:spLocks noGrp="1"/>
          </p:cNvSpPr>
          <p:nvPr>
            <p:ph type="ftr" sz="quarter" idx="11"/>
          </p:nvPr>
        </p:nvSpPr>
        <p:spPr>
          <a:xfrm flipH="1">
            <a:off x="6991350" y="6035040"/>
            <a:ext cx="4588002" cy="365760"/>
          </a:xfrm>
        </p:spPr>
        <p:txBody>
          <a:bodyPr rtlCol="1"/>
          <a:lstStyle>
            <a:lvl1pPr marL="0" algn="r" defTabSz="914400" rtl="1"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r" rtl="1"/>
            <a:endParaRPr lang="en-US"/>
          </a:p>
        </p:txBody>
      </p:sp>
      <p:sp>
        <p:nvSpPr>
          <p:cNvPr id="7" name="מציין מיקום של מספר שקופית 6"/>
          <p:cNvSpPr>
            <a:spLocks noGrp="1"/>
          </p:cNvSpPr>
          <p:nvPr>
            <p:ph type="sldNum" sz="quarter" idx="12"/>
          </p:nvPr>
        </p:nvSpPr>
        <p:spPr>
          <a:xfrm flipH="1">
            <a:off x="569976" y="6035040"/>
            <a:ext cx="1225296" cy="365760"/>
          </a:xfrm>
        </p:spPr>
        <p:txBody>
          <a:bodyPr rtlCol="1"/>
          <a:lstStyle>
            <a:lvl1pPr algn="r" rtl="1">
              <a:defRPr/>
            </a:lvl1pPr>
          </a:lstStyle>
          <a:p>
            <a:pPr rtl="1"/>
            <a:fld id="{34B7E4EF-A1BD-40F4-AB7B-04F084DD991D}" type="slidenum">
              <a:rPr lang="en-US" smtClean="0"/>
              <a:pPr/>
              <a:t>‹#›</a:t>
            </a:fld>
            <a:endParaRPr lang="en-US"/>
          </a:p>
        </p:txBody>
      </p:sp>
      <p:sp>
        <p:nvSpPr>
          <p:cNvPr id="12" name="מלבן 11">
            <a:extLst>
              <a:ext uri="{FF2B5EF4-FFF2-40B4-BE49-F238E27FC236}">
                <a16:creationId xmlns:a16="http://schemas.microsoft.com/office/drawing/2014/main" id="{F8B3D8CC-BB13-41A5-8F34-B8E84A4F9534}"/>
              </a:ext>
            </a:extLst>
          </p:cNvPr>
          <p:cNvSpPr/>
          <p:nvPr/>
        </p:nvSpPr>
        <p:spPr>
          <a:xfrm flipH="1">
            <a:off x="380324"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1"/>
          <a:lstStyle/>
          <a:p>
            <a:pPr algn="r" rtl="1"/>
            <a:endParaRPr lang="en-US"/>
          </a:p>
        </p:txBody>
      </p:sp>
      <p:sp>
        <p:nvSpPr>
          <p:cNvPr id="2" name="כותרת 1"/>
          <p:cNvSpPr>
            <a:spLocks noGrp="1"/>
          </p:cNvSpPr>
          <p:nvPr>
            <p:ph type="title"/>
          </p:nvPr>
        </p:nvSpPr>
        <p:spPr>
          <a:xfrm flipH="1">
            <a:off x="569976" y="603504"/>
            <a:ext cx="3144774" cy="1645920"/>
          </a:xfrm>
        </p:spPr>
        <p:txBody>
          <a:bodyPr rtlCol="1" anchor="b">
            <a:noAutofit/>
          </a:bodyPr>
          <a:lstStyle>
            <a:lvl1pPr algn="r" rtl="1">
              <a:lnSpc>
                <a:spcPct val="100000"/>
              </a:lnSpc>
              <a:defRPr sz="3200" b="0">
                <a:solidFill>
                  <a:schemeClr val="tx1"/>
                </a:solidFill>
                <a:latin typeface="+mj-lt"/>
              </a:defRPr>
            </a:lvl1pPr>
          </a:lstStyle>
          <a:p>
            <a:pPr rtl="1"/>
            <a:r>
              <a:rPr lang="en-US"/>
              <a:t>Click to edit Master title style</a:t>
            </a:r>
            <a:endParaRPr lang="en-US" dirty="0"/>
          </a:p>
        </p:txBody>
      </p:sp>
      <p:sp>
        <p:nvSpPr>
          <p:cNvPr id="4" name="מציין מיקום טקסט 3"/>
          <p:cNvSpPr>
            <a:spLocks noGrp="1"/>
          </p:cNvSpPr>
          <p:nvPr>
            <p:ph type="body" sz="half" idx="2"/>
          </p:nvPr>
        </p:nvSpPr>
        <p:spPr>
          <a:xfrm flipH="1">
            <a:off x="569976" y="2386584"/>
            <a:ext cx="3144774" cy="3511296"/>
          </a:xfrm>
        </p:spPr>
        <p:txBody>
          <a:bodyPr rtlCol="1">
            <a:normAutofit/>
          </a:bodyPr>
          <a:lstStyle>
            <a:lvl1pPr marL="0" indent="0" algn="r" rtl="1">
              <a:lnSpc>
                <a:spcPct val="110000"/>
              </a:lnSpc>
              <a:spcBef>
                <a:spcPts val="800"/>
              </a:spcBef>
              <a:buNone/>
              <a:defRPr sz="1800">
                <a:solidFill>
                  <a:schemeClr val="tx1"/>
                </a:solidFill>
              </a:defRPr>
            </a:lvl1pPr>
            <a:lvl2pPr marL="457200" indent="0" algn="r" rtl="1">
              <a:buNone/>
              <a:defRPr sz="1200"/>
            </a:lvl2pPr>
            <a:lvl3pPr marL="914400" indent="0" algn="r" rtl="1">
              <a:buNone/>
              <a:defRPr sz="1000"/>
            </a:lvl3pPr>
            <a:lvl4pPr marL="1371600" indent="0" algn="r" rtl="1">
              <a:buNone/>
              <a:defRPr sz="900"/>
            </a:lvl4pPr>
            <a:lvl5pPr marL="1828800" indent="0" algn="r" rtl="1">
              <a:buNone/>
              <a:defRPr sz="900"/>
            </a:lvl5pPr>
            <a:lvl6pPr marL="2286000" indent="0" algn="r" rtl="1">
              <a:buNone/>
              <a:defRPr sz="900"/>
            </a:lvl6pPr>
            <a:lvl7pPr marL="2743200" indent="0" algn="r" rtl="1">
              <a:buNone/>
              <a:defRPr sz="900"/>
            </a:lvl7pPr>
            <a:lvl8pPr marL="3200400" indent="0" algn="r" rtl="1">
              <a:buNone/>
              <a:defRPr sz="900"/>
            </a:lvl8pPr>
            <a:lvl9pPr marL="3657600" indent="0" algn="r" rtl="1">
              <a:buNone/>
              <a:defRPr sz="900"/>
            </a:lvl9pPr>
          </a:lstStyle>
          <a:p>
            <a:pPr lvl="0" rtl="1"/>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מלבן 8">
            <a:extLst>
              <a:ext uri="{FF2B5EF4-FFF2-40B4-BE49-F238E27FC236}">
                <a16:creationId xmlns:a16="http://schemas.microsoft.com/office/drawing/2014/main" id="{1E94681D-2A4C-4A8D-B9B5-31D440D0328D}"/>
              </a:ext>
            </a:extLst>
          </p:cNvPr>
          <p:cNvSpPr/>
          <p:nvPr/>
        </p:nvSpPr>
        <p:spPr>
          <a:xfrm flipH="1">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rtl="1"/>
            <a:endParaRPr lang="en-US">
              <a:latin typeface="Tahoma" panose="020B0604030504040204" pitchFamily="34" charset="0"/>
              <a:ea typeface="Tahoma" panose="020B0604030504040204" pitchFamily="34" charset="0"/>
              <a:cs typeface="Tahoma" panose="020B0604030504040204" pitchFamily="34" charset="0"/>
            </a:endParaRPr>
          </a:p>
        </p:txBody>
      </p:sp>
      <p:sp>
        <p:nvSpPr>
          <p:cNvPr id="7" name="מלבן 6"/>
          <p:cNvSpPr/>
          <p:nvPr/>
        </p:nvSpPr>
        <p:spPr>
          <a:xfrm flipH="1">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מלבן 7"/>
          <p:cNvSpPr/>
          <p:nvPr/>
        </p:nvSpPr>
        <p:spPr>
          <a:xfrm flipH="1">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מציין מיקום של כותרת 1"/>
          <p:cNvSpPr>
            <a:spLocks noGrp="1"/>
          </p:cNvSpPr>
          <p:nvPr>
            <p:ph type="title"/>
          </p:nvPr>
        </p:nvSpPr>
        <p:spPr>
          <a:xfrm flipH="1">
            <a:off x="1066800" y="642594"/>
            <a:ext cx="10058400" cy="1371600"/>
          </a:xfrm>
          <a:prstGeom prst="rect">
            <a:avLst/>
          </a:prstGeom>
        </p:spPr>
        <p:txBody>
          <a:bodyPr vert="horz" lIns="91440" tIns="45720" rIns="91440" bIns="45720" rtlCol="1" anchor="ctr">
            <a:normAutofit/>
          </a:bodyPr>
          <a:lstStyle/>
          <a:p>
            <a:pPr rtl="1"/>
            <a:r>
              <a:rPr lang="he"/>
              <a:t>לחץ כדי לערוך סגנון כותרת של תבנית בסיס</a:t>
            </a:r>
            <a:endParaRPr lang="en-US" dirty="0"/>
          </a:p>
        </p:txBody>
      </p:sp>
      <p:sp>
        <p:nvSpPr>
          <p:cNvPr id="3" name="מציין מיקום טקסט 2"/>
          <p:cNvSpPr>
            <a:spLocks noGrp="1"/>
          </p:cNvSpPr>
          <p:nvPr>
            <p:ph type="body" idx="1"/>
          </p:nvPr>
        </p:nvSpPr>
        <p:spPr>
          <a:xfrm flipH="1">
            <a:off x="1066800" y="2103120"/>
            <a:ext cx="10058400" cy="3849624"/>
          </a:xfrm>
          <a:prstGeom prst="rect">
            <a:avLst/>
          </a:prstGeom>
        </p:spPr>
        <p:txBody>
          <a:bodyPr vert="horz" lIns="91440" tIns="45720" rIns="91440" bIns="45720" rtlCol="1">
            <a:normAutofit/>
          </a:bodyPr>
          <a:lstStyle/>
          <a:p>
            <a:pPr lvl="0" rtl="1"/>
            <a:r>
              <a:rPr lang="he" dirty="0"/>
              <a:t>לחץ כדי לערוך סגנונות טקסט של תבנית בסיס</a:t>
            </a:r>
          </a:p>
          <a:p>
            <a:pPr lvl="1" rtl="1"/>
            <a:r>
              <a:rPr lang="he" dirty="0"/>
              <a:t>רמה שניה</a:t>
            </a:r>
          </a:p>
          <a:p>
            <a:pPr lvl="2" rtl="1"/>
            <a:r>
              <a:rPr lang="he" dirty="0"/>
              <a:t>רמה שלישית</a:t>
            </a:r>
          </a:p>
          <a:p>
            <a:pPr lvl="3" rtl="1"/>
            <a:r>
              <a:rPr lang="he" dirty="0"/>
              <a:t>רמה רביעית</a:t>
            </a:r>
          </a:p>
          <a:p>
            <a:pPr lvl="4" rtl="1"/>
            <a:r>
              <a:rPr lang="he" dirty="0"/>
              <a:t>רמה חמישית</a:t>
            </a:r>
            <a:endParaRPr lang="en-US" dirty="0"/>
          </a:p>
        </p:txBody>
      </p:sp>
      <p:sp>
        <p:nvSpPr>
          <p:cNvPr id="4" name="מציין מיקום של תאריך 3"/>
          <p:cNvSpPr>
            <a:spLocks noGrp="1"/>
          </p:cNvSpPr>
          <p:nvPr>
            <p:ph type="dt" sz="half" idx="2"/>
          </p:nvPr>
        </p:nvSpPr>
        <p:spPr>
          <a:xfrm flipH="1">
            <a:off x="2042161" y="6035040"/>
            <a:ext cx="2893045" cy="365760"/>
          </a:xfrm>
          <a:prstGeom prst="rect">
            <a:avLst/>
          </a:prstGeom>
        </p:spPr>
        <p:txBody>
          <a:bodyPr vert="horz" lIns="91440" tIns="45720" rIns="91440" bIns="45720" rtlCol="1" anchor="b"/>
          <a:lstStyle>
            <a:lvl1pPr algn="r" rtl="1">
              <a:defRPr sz="80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defRPr>
            </a:lvl1pPr>
          </a:lstStyle>
          <a:p>
            <a:fld id="{F7F10649-3B66-4FAF-A227-F0AA5C25BF42}" type="datetime1">
              <a:rPr lang="he-IL" smtClean="0"/>
              <a:t>י"א/כסלו/תשפ"ה</a:t>
            </a:fld>
            <a:endParaRPr lang="en-US" dirty="0"/>
          </a:p>
        </p:txBody>
      </p:sp>
      <p:sp>
        <p:nvSpPr>
          <p:cNvPr id="5" name="מציין מיקום של כותרת תחתונה 4"/>
          <p:cNvSpPr>
            <a:spLocks noGrp="1"/>
          </p:cNvSpPr>
          <p:nvPr>
            <p:ph type="ftr" sz="quarter" idx="3"/>
          </p:nvPr>
        </p:nvSpPr>
        <p:spPr>
          <a:xfrm flipH="1">
            <a:off x="5308600" y="6035040"/>
            <a:ext cx="5816600" cy="365760"/>
          </a:xfrm>
          <a:prstGeom prst="rect">
            <a:avLst/>
          </a:prstGeom>
        </p:spPr>
        <p:txBody>
          <a:bodyPr vert="horz" lIns="91440" tIns="45720" rIns="91440" bIns="45720" rtlCol="1" anchor="b"/>
          <a:lstStyle>
            <a:lvl1pPr algn="r" rtl="1">
              <a:defRPr sz="80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defRPr>
            </a:lvl1pPr>
          </a:lstStyle>
          <a:p>
            <a:endParaRPr lang="en-US" dirty="0"/>
          </a:p>
        </p:txBody>
      </p:sp>
      <p:sp>
        <p:nvSpPr>
          <p:cNvPr id="6" name="מציין מיקום של מספר שקופית 5"/>
          <p:cNvSpPr>
            <a:spLocks noGrp="1"/>
          </p:cNvSpPr>
          <p:nvPr>
            <p:ph type="sldNum" sz="quarter" idx="4"/>
          </p:nvPr>
        </p:nvSpPr>
        <p:spPr>
          <a:xfrm flipH="1">
            <a:off x="1066800" y="6035040"/>
            <a:ext cx="838200" cy="365760"/>
          </a:xfrm>
          <a:prstGeom prst="rect">
            <a:avLst/>
          </a:prstGeom>
        </p:spPr>
        <p:txBody>
          <a:bodyPr vert="horz" lIns="91440" tIns="45720" rIns="91440" bIns="45720" rtlCol="1" anchor="b"/>
          <a:lstStyle>
            <a:lvl1pPr algn="r" rtl="1">
              <a:defRPr sz="80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defRPr>
            </a:lvl1pPr>
          </a:lstStyle>
          <a:p>
            <a:fld id="{34B7E4EF-A1BD-40F4-AB7B-04F084DD991D}" type="slidenum">
              <a:rPr lang="en-US" smtClean="0"/>
              <a:pPr/>
              <a:t>‹#›</a:t>
            </a:fld>
            <a:endParaRPr lang="en-US"/>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 id="2147483664" r:id="rId10"/>
    <p:sldLayoutId id="2147483666" r:id="rId11"/>
  </p:sldLayoutIdLst>
  <p:hf sldNum="0" hdr="0" ftr="0"/>
  <p:txStyles>
    <p:titleStyle>
      <a:lvl1pPr algn="r" defTabSz="914400" rtl="1" eaLnBrk="1" latinLnBrk="0" hangingPunct="1">
        <a:lnSpc>
          <a:spcPct val="90000"/>
        </a:lnSpc>
        <a:spcBef>
          <a:spcPct val="0"/>
        </a:spcBef>
        <a:buNone/>
        <a:defRPr lang="en-US" sz="3800" i="0" kern="1200" cap="none" spc="0" baseline="0" dirty="0">
          <a:solidFill>
            <a:schemeClr val="tx1">
              <a:lumMod val="85000"/>
              <a:lumOff val="15000"/>
            </a:schemeClr>
          </a:solidFill>
          <a:effectLst/>
          <a:latin typeface="Tahoma" panose="020B0604030504040204" pitchFamily="34" charset="0"/>
          <a:ea typeface="Tahoma" panose="020B0604030504040204" pitchFamily="34" charset="0"/>
          <a:cs typeface="Tahoma" panose="020B0604030504040204" pitchFamily="34" charset="0"/>
        </a:defRPr>
      </a:lvl1pPr>
    </p:titleStyle>
    <p:bodyStyle>
      <a:lvl1pPr marL="182880" indent="-182880" algn="r" defTabSz="914400" rtl="1"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457200" indent="-182880" algn="r" defTabSz="914400" rtl="1"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731520" indent="-182880" algn="r" defTabSz="914400" rtl="1"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005840" indent="-182880" algn="r" defTabSz="914400" rtl="1"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1280160" indent="-182880" algn="r" defTabSz="914400" rtl="1"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1600000" indent="-228600" algn="r" defTabSz="914400" rtl="1"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r" defTabSz="914400" rtl="1"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r" defTabSz="914400" rtl="1"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r" defTabSz="914400" rtl="1"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8.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8.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hat is Machine Learning? Detailed ML Guide For Beginners'">
            <a:extLst>
              <a:ext uri="{FF2B5EF4-FFF2-40B4-BE49-F238E27FC236}">
                <a16:creationId xmlns:a16="http://schemas.microsoft.com/office/drawing/2014/main" id="{7A5FFA6B-7C21-0C2D-6ADC-6CB962928E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0" y="16520"/>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13EB0F42-55B3-DCFC-E11E-6604ABCA954F}"/>
              </a:ext>
            </a:extLst>
          </p:cNvPr>
          <p:cNvSpPr/>
          <p:nvPr/>
        </p:nvSpPr>
        <p:spPr>
          <a:xfrm>
            <a:off x="1496517" y="4046193"/>
            <a:ext cx="4078373" cy="1015663"/>
          </a:xfrm>
          <a:prstGeom prst="rect">
            <a:avLst/>
          </a:prstGeom>
          <a:noFill/>
        </p:spPr>
        <p:txBody>
          <a:bodyPr wrap="square" lIns="91440" tIns="45720" rIns="91440" bIns="45720">
            <a:spAutoFit/>
          </a:bodyPr>
          <a:lstStyle/>
          <a:p>
            <a:pPr algn="ctr"/>
            <a:r>
              <a:rPr lang="en-US" sz="6000" b="1" i="1" cap="none" spc="0" dirty="0">
                <a:ln w="0"/>
                <a:solidFill>
                  <a:schemeClr val="accent3">
                    <a:lumMod val="60000"/>
                    <a:lumOff val="40000"/>
                  </a:schemeClr>
                </a:solidFill>
                <a:effectLst>
                  <a:outerShdw blurRad="38100" dist="25400" dir="5400000" algn="ctr" rotWithShape="0">
                    <a:srgbClr val="6E747A">
                      <a:alpha val="43000"/>
                    </a:srgbClr>
                  </a:outerShdw>
                </a:effectLst>
                <a:latin typeface="Arabic Typesetting" panose="03020402040406030203" pitchFamily="66" charset="-78"/>
                <a:cs typeface="Arabic Typesetting" panose="03020402040406030203" pitchFamily="66" charset="-78"/>
              </a:rPr>
              <a:t>Fuzzy Clustering</a:t>
            </a:r>
            <a:endParaRPr lang="en-US" sz="6000" b="1" cap="none" spc="0" dirty="0">
              <a:ln w="0"/>
              <a:solidFill>
                <a:schemeClr val="accent3">
                  <a:lumMod val="60000"/>
                  <a:lumOff val="40000"/>
                </a:schemeClr>
              </a:solidFill>
              <a:effectLst>
                <a:outerShdw blurRad="38100" dist="25400" dir="5400000" algn="ctr" rotWithShape="0">
                  <a:srgbClr val="6E747A">
                    <a:alpha val="43000"/>
                  </a:srgbClr>
                </a:outerShdw>
              </a:effectLst>
            </a:endParaRPr>
          </a:p>
        </p:txBody>
      </p:sp>
      <p:sp>
        <p:nvSpPr>
          <p:cNvPr id="7" name="Rectangle 6">
            <a:extLst>
              <a:ext uri="{FF2B5EF4-FFF2-40B4-BE49-F238E27FC236}">
                <a16:creationId xmlns:a16="http://schemas.microsoft.com/office/drawing/2014/main" id="{BD03185E-78A0-2E5D-5D7C-65224D8A11D2}"/>
              </a:ext>
            </a:extLst>
          </p:cNvPr>
          <p:cNvSpPr/>
          <p:nvPr/>
        </p:nvSpPr>
        <p:spPr>
          <a:xfrm>
            <a:off x="663302" y="5087154"/>
            <a:ext cx="5744801" cy="1754326"/>
          </a:xfrm>
          <a:prstGeom prst="rect">
            <a:avLst/>
          </a:prstGeom>
          <a:noFill/>
        </p:spPr>
        <p:txBody>
          <a:bodyPr wrap="square" lIns="91440" tIns="45720" rIns="91440" bIns="45720">
            <a:spAutoFit/>
          </a:bodyPr>
          <a:lstStyle/>
          <a:p>
            <a:pPr algn="ctr"/>
            <a:r>
              <a:rPr lang="en-US" sz="5400" dirty="0">
                <a:ln w="0"/>
                <a:solidFill>
                  <a:schemeClr val="accent3">
                    <a:lumMod val="60000"/>
                    <a:lumOff val="40000"/>
                  </a:schemeClr>
                </a:solidFill>
                <a:effectLst>
                  <a:outerShdw blurRad="38100" dist="25400" dir="5400000" algn="ctr" rotWithShape="0">
                    <a:srgbClr val="6E747A">
                      <a:alpha val="43000"/>
                    </a:srgbClr>
                  </a:outerShdw>
                </a:effectLst>
                <a:latin typeface="Aldhabi" panose="01000000000000000000" pitchFamily="2" charset="-78"/>
                <a:cs typeface="Aldhabi" panose="01000000000000000000" pitchFamily="2" charset="-78"/>
              </a:rPr>
              <a:t>Rawan </a:t>
            </a:r>
            <a:r>
              <a:rPr lang="en-US" sz="5400" dirty="0" err="1">
                <a:ln w="0"/>
                <a:solidFill>
                  <a:schemeClr val="accent3">
                    <a:lumMod val="60000"/>
                    <a:lumOff val="40000"/>
                  </a:schemeClr>
                </a:solidFill>
                <a:effectLst>
                  <a:outerShdw blurRad="38100" dist="25400" dir="5400000" algn="ctr" rotWithShape="0">
                    <a:srgbClr val="6E747A">
                      <a:alpha val="43000"/>
                    </a:srgbClr>
                  </a:outerShdw>
                </a:effectLst>
                <a:latin typeface="Aldhabi" panose="01000000000000000000" pitchFamily="2" charset="-78"/>
                <a:cs typeface="Aldhabi" panose="01000000000000000000" pitchFamily="2" charset="-78"/>
              </a:rPr>
              <a:t>Sharef</a:t>
            </a:r>
            <a:endParaRPr lang="en-US" sz="5400" dirty="0">
              <a:ln w="0"/>
              <a:solidFill>
                <a:schemeClr val="accent3">
                  <a:lumMod val="60000"/>
                  <a:lumOff val="40000"/>
                </a:schemeClr>
              </a:solidFill>
              <a:effectLst>
                <a:outerShdw blurRad="38100" dist="25400" dir="5400000" algn="ctr" rotWithShape="0">
                  <a:srgbClr val="6E747A">
                    <a:alpha val="43000"/>
                  </a:srgbClr>
                </a:outerShdw>
              </a:effectLst>
              <a:latin typeface="Aldhabi" panose="01000000000000000000" pitchFamily="2" charset="-78"/>
              <a:cs typeface="Aldhabi" panose="01000000000000000000" pitchFamily="2" charset="-78"/>
            </a:endParaRPr>
          </a:p>
          <a:p>
            <a:pPr algn="ctr"/>
            <a:r>
              <a:rPr lang="en-US" sz="5400" b="0" cap="none" spc="0" dirty="0">
                <a:ln w="0"/>
                <a:solidFill>
                  <a:schemeClr val="accent3">
                    <a:lumMod val="60000"/>
                    <a:lumOff val="40000"/>
                  </a:schemeClr>
                </a:solidFill>
                <a:effectLst>
                  <a:outerShdw blurRad="38100" dist="25400" dir="5400000" algn="ctr" rotWithShape="0">
                    <a:srgbClr val="6E747A">
                      <a:alpha val="43000"/>
                    </a:srgbClr>
                  </a:outerShdw>
                </a:effectLst>
                <a:latin typeface="Aldhabi" panose="01000000000000000000" pitchFamily="2" charset="-78"/>
                <a:cs typeface="Aldhabi" panose="01000000000000000000" pitchFamily="2" charset="-78"/>
              </a:rPr>
              <a:t>Yousef  Matar</a:t>
            </a:r>
          </a:p>
        </p:txBody>
      </p:sp>
    </p:spTree>
    <p:extLst>
      <p:ext uri="{BB962C8B-B14F-4D97-AF65-F5344CB8AC3E}">
        <p14:creationId xmlns:p14="http://schemas.microsoft.com/office/powerpoint/2010/main" val="3900970853"/>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arn(inVertical)">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 calcmode="lin" valueType="num">
                                      <p:cBhvr>
                                        <p:cTn id="12" dur="1000" fill="hold"/>
                                        <p:tgtEl>
                                          <p:spTgt spid="7">
                                            <p:txEl>
                                              <p:pRg st="0" end="0"/>
                                            </p:txEl>
                                          </p:spTgt>
                                        </p:tgtEl>
                                        <p:attrNameLst>
                                          <p:attrName>ppt_w</p:attrName>
                                        </p:attrNameLst>
                                      </p:cBhvr>
                                      <p:tavLst>
                                        <p:tav tm="0">
                                          <p:val>
                                            <p:fltVal val="0"/>
                                          </p:val>
                                        </p:tav>
                                        <p:tav tm="100000">
                                          <p:val>
                                            <p:strVal val="#ppt_w"/>
                                          </p:val>
                                        </p:tav>
                                      </p:tavLst>
                                    </p:anim>
                                    <p:anim calcmode="lin" valueType="num">
                                      <p:cBhvr>
                                        <p:cTn id="13" dur="1000" fill="hold"/>
                                        <p:tgtEl>
                                          <p:spTgt spid="7">
                                            <p:txEl>
                                              <p:pRg st="0" end="0"/>
                                            </p:txEl>
                                          </p:spTgt>
                                        </p:tgtEl>
                                        <p:attrNameLst>
                                          <p:attrName>ppt_h</p:attrName>
                                        </p:attrNameLst>
                                      </p:cBhvr>
                                      <p:tavLst>
                                        <p:tav tm="0">
                                          <p:val>
                                            <p:fltVal val="0"/>
                                          </p:val>
                                        </p:tav>
                                        <p:tav tm="100000">
                                          <p:val>
                                            <p:strVal val="#ppt_h"/>
                                          </p:val>
                                        </p:tav>
                                      </p:tavLst>
                                    </p:anim>
                                    <p:anim calcmode="lin" valueType="num">
                                      <p:cBhvr>
                                        <p:cTn id="14" dur="1000" fill="hold"/>
                                        <p:tgtEl>
                                          <p:spTgt spid="7">
                                            <p:txEl>
                                              <p:pRg st="0" end="0"/>
                                            </p:txEl>
                                          </p:spTgt>
                                        </p:tgtEl>
                                        <p:attrNameLst>
                                          <p:attrName>style.rotation</p:attrName>
                                        </p:attrNameLst>
                                      </p:cBhvr>
                                      <p:tavLst>
                                        <p:tav tm="0">
                                          <p:val>
                                            <p:fltVal val="90"/>
                                          </p:val>
                                        </p:tav>
                                        <p:tav tm="100000">
                                          <p:val>
                                            <p:fltVal val="0"/>
                                          </p:val>
                                        </p:tav>
                                      </p:tavLst>
                                    </p:anim>
                                    <p:animEffect transition="in" filter="fade">
                                      <p:cBhvr>
                                        <p:cTn id="15" dur="1000"/>
                                        <p:tgtEl>
                                          <p:spTgt spid="7">
                                            <p:txEl>
                                              <p:pRg st="0" end="0"/>
                                            </p:txEl>
                                          </p:spTgt>
                                        </p:tgtEl>
                                      </p:cBhvr>
                                    </p:animEffect>
                                  </p:childTnLst>
                                </p:cTn>
                              </p:par>
                              <p:par>
                                <p:cTn id="16" presetID="31" presetClass="entr" presetSubtype="0" fill="hold" nodeType="withEffect">
                                  <p:stCondLst>
                                    <p:cond delay="0"/>
                                  </p:stCondLst>
                                  <p:childTnLst>
                                    <p:set>
                                      <p:cBhvr>
                                        <p:cTn id="17" dur="1" fill="hold">
                                          <p:stCondLst>
                                            <p:cond delay="0"/>
                                          </p:stCondLst>
                                        </p:cTn>
                                        <p:tgtEl>
                                          <p:spTgt spid="7">
                                            <p:txEl>
                                              <p:pRg st="1" end="1"/>
                                            </p:txEl>
                                          </p:spTgt>
                                        </p:tgtEl>
                                        <p:attrNameLst>
                                          <p:attrName>style.visibility</p:attrName>
                                        </p:attrNameLst>
                                      </p:cBhvr>
                                      <p:to>
                                        <p:strVal val="visible"/>
                                      </p:to>
                                    </p:set>
                                    <p:anim calcmode="lin" valueType="num">
                                      <p:cBhvr>
                                        <p:cTn id="18" dur="1000" fill="hold"/>
                                        <p:tgtEl>
                                          <p:spTgt spid="7">
                                            <p:txEl>
                                              <p:pRg st="1" end="1"/>
                                            </p:txEl>
                                          </p:spTgt>
                                        </p:tgtEl>
                                        <p:attrNameLst>
                                          <p:attrName>ppt_w</p:attrName>
                                        </p:attrNameLst>
                                      </p:cBhvr>
                                      <p:tavLst>
                                        <p:tav tm="0">
                                          <p:val>
                                            <p:fltVal val="0"/>
                                          </p:val>
                                        </p:tav>
                                        <p:tav tm="100000">
                                          <p:val>
                                            <p:strVal val="#ppt_w"/>
                                          </p:val>
                                        </p:tav>
                                      </p:tavLst>
                                    </p:anim>
                                    <p:anim calcmode="lin" valueType="num">
                                      <p:cBhvr>
                                        <p:cTn id="19" dur="1000" fill="hold"/>
                                        <p:tgtEl>
                                          <p:spTgt spid="7">
                                            <p:txEl>
                                              <p:pRg st="1" end="1"/>
                                            </p:txEl>
                                          </p:spTgt>
                                        </p:tgtEl>
                                        <p:attrNameLst>
                                          <p:attrName>ppt_h</p:attrName>
                                        </p:attrNameLst>
                                      </p:cBhvr>
                                      <p:tavLst>
                                        <p:tav tm="0">
                                          <p:val>
                                            <p:fltVal val="0"/>
                                          </p:val>
                                        </p:tav>
                                        <p:tav tm="100000">
                                          <p:val>
                                            <p:strVal val="#ppt_h"/>
                                          </p:val>
                                        </p:tav>
                                      </p:tavLst>
                                    </p:anim>
                                    <p:anim calcmode="lin" valueType="num">
                                      <p:cBhvr>
                                        <p:cTn id="20" dur="1000" fill="hold"/>
                                        <p:tgtEl>
                                          <p:spTgt spid="7">
                                            <p:txEl>
                                              <p:pRg st="1" end="1"/>
                                            </p:txEl>
                                          </p:spTgt>
                                        </p:tgtEl>
                                        <p:attrNameLst>
                                          <p:attrName>style.rotation</p:attrName>
                                        </p:attrNameLst>
                                      </p:cBhvr>
                                      <p:tavLst>
                                        <p:tav tm="0">
                                          <p:val>
                                            <p:fltVal val="90"/>
                                          </p:val>
                                        </p:tav>
                                        <p:tav tm="100000">
                                          <p:val>
                                            <p:fltVal val="0"/>
                                          </p:val>
                                        </p:tav>
                                      </p:tavLst>
                                    </p:anim>
                                    <p:animEffect transition="in" filter="fade">
                                      <p:cBhvr>
                                        <p:cTn id="21" dur="10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15000">
              <a:schemeClr val="accent3">
                <a:lumMod val="40000"/>
                <a:lumOff val="60000"/>
              </a:schemeClr>
            </a:gs>
            <a:gs pos="46000">
              <a:schemeClr val="accent3">
                <a:lumMod val="95000"/>
                <a:lumOff val="5000"/>
              </a:schemeClr>
            </a:gs>
            <a:gs pos="100000">
              <a:schemeClr val="accent3">
                <a:lumMod val="60000"/>
              </a:schemeClr>
            </a:gs>
          </a:gsLst>
          <a:path path="rect">
            <a:fillToRect l="100000" t="100000"/>
          </a:path>
          <a:tileRect r="-100000" b="-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D7658-E9F2-9A15-40F9-AF0035EE296C}"/>
              </a:ext>
            </a:extLst>
          </p:cNvPr>
          <p:cNvSpPr>
            <a:spLocks noGrp="1"/>
          </p:cNvSpPr>
          <p:nvPr>
            <p:ph type="title"/>
          </p:nvPr>
        </p:nvSpPr>
        <p:spPr/>
        <p:txBody>
          <a:bodyPr>
            <a:normAutofit fontScale="90000"/>
          </a:bodyPr>
          <a:lstStyle/>
          <a:p>
            <a:pPr algn="l"/>
            <a:r>
              <a:rPr lang="en-US" sz="5300" b="1" dirty="0">
                <a:solidFill>
                  <a:schemeClr val="tx1"/>
                </a:solidFill>
                <a:latin typeface="Chiller" panose="04020404031007020602" pitchFamily="82" charset="0"/>
                <a:ea typeface="+mn-ea"/>
                <a:cs typeface="+mn-cs"/>
              </a:rPr>
              <a:t>Step 1: Initialize the data points into the desired number of clusters randomly</a:t>
            </a:r>
            <a:endParaRPr lang="he-IL" sz="5300" b="1" dirty="0">
              <a:solidFill>
                <a:schemeClr val="tx1"/>
              </a:solidFill>
              <a:latin typeface="Chiller" panose="04020404031007020602" pitchFamily="82" charset="0"/>
              <a:ea typeface="+mn-ea"/>
              <a:cs typeface="+mn-cs"/>
            </a:endParaRPr>
          </a:p>
        </p:txBody>
      </p:sp>
      <p:sp>
        <p:nvSpPr>
          <p:cNvPr id="3" name="Content Placeholder 2">
            <a:extLst>
              <a:ext uri="{FF2B5EF4-FFF2-40B4-BE49-F238E27FC236}">
                <a16:creationId xmlns:a16="http://schemas.microsoft.com/office/drawing/2014/main" id="{AEE7F2F2-B0FB-6BC8-A38D-76A6E6EEE4A1}"/>
              </a:ext>
            </a:extLst>
          </p:cNvPr>
          <p:cNvSpPr>
            <a:spLocks noGrp="1"/>
          </p:cNvSpPr>
          <p:nvPr>
            <p:ph idx="1"/>
          </p:nvPr>
        </p:nvSpPr>
        <p:spPr>
          <a:xfrm flipH="1">
            <a:off x="526773" y="1908313"/>
            <a:ext cx="11221278" cy="3925957"/>
          </a:xfrm>
        </p:spPr>
        <p:txBody>
          <a:bodyPr/>
          <a:lstStyle/>
          <a:p>
            <a:pPr marL="0" indent="0" algn="just" rtl="0" fontAlgn="base">
              <a:buNone/>
            </a:pPr>
            <a:r>
              <a:rPr lang="en-US" sz="2800" dirty="0">
                <a:latin typeface="Aldhabi" panose="01000000000000000000" pitchFamily="2" charset="-78"/>
                <a:cs typeface="Aldhabi" panose="01000000000000000000" pitchFamily="2" charset="-78"/>
              </a:rPr>
              <a:t>Let us assume there are 2 clusters in which the data is to be divided, initializing the data point randomly. Each data point lies in both clusters with some membership value which can be assumed anything in the initial state. </a:t>
            </a:r>
          </a:p>
          <a:p>
            <a:pPr marL="0" indent="0" algn="just" rtl="0" fontAlgn="base">
              <a:buNone/>
            </a:pPr>
            <a:r>
              <a:rPr lang="en-US" sz="2800" dirty="0">
                <a:latin typeface="Aldhabi" panose="01000000000000000000" pitchFamily="2" charset="-78"/>
                <a:cs typeface="Aldhabi" panose="01000000000000000000" pitchFamily="2" charset="-78"/>
              </a:rPr>
              <a:t>The table below represents the values of the data points along with their membership (gamma) in each cluster.</a:t>
            </a:r>
          </a:p>
          <a:p>
            <a:endParaRPr lang="he-IL" dirty="0"/>
          </a:p>
        </p:txBody>
      </p:sp>
      <p:pic>
        <p:nvPicPr>
          <p:cNvPr id="5" name="Picture 4">
            <a:extLst>
              <a:ext uri="{FF2B5EF4-FFF2-40B4-BE49-F238E27FC236}">
                <a16:creationId xmlns:a16="http://schemas.microsoft.com/office/drawing/2014/main" id="{A5EABC2A-19C4-7E8E-B780-C2DB182E911F}"/>
              </a:ext>
            </a:extLst>
          </p:cNvPr>
          <p:cNvPicPr>
            <a:picLocks noChangeAspect="1"/>
          </p:cNvPicPr>
          <p:nvPr/>
        </p:nvPicPr>
        <p:blipFill>
          <a:blip r:embed="rId2"/>
          <a:stretch>
            <a:fillRect/>
          </a:stretch>
        </p:blipFill>
        <p:spPr>
          <a:xfrm>
            <a:off x="1099371" y="3726840"/>
            <a:ext cx="10076082" cy="2488566"/>
          </a:xfrm>
          <a:prstGeom prst="rect">
            <a:avLst/>
          </a:prstGeom>
          <a:ln>
            <a:noFill/>
          </a:ln>
          <a:effectLst>
            <a:softEdge rad="112500"/>
          </a:effectLst>
        </p:spPr>
      </p:pic>
    </p:spTree>
    <p:extLst>
      <p:ext uri="{BB962C8B-B14F-4D97-AF65-F5344CB8AC3E}">
        <p14:creationId xmlns:p14="http://schemas.microsoft.com/office/powerpoint/2010/main" val="856804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xit" presetSubtype="32" fill="hold" grpId="0" nodeType="clickEffect">
                                  <p:stCondLst>
                                    <p:cond delay="0"/>
                                  </p:stCondLst>
                                  <p:childTnLst>
                                    <p:animEffect transition="out" filter="circle(out)">
                                      <p:cBhvr>
                                        <p:cTn id="6" dur="2000"/>
                                        <p:tgtEl>
                                          <p:spTgt spid="2"/>
                                        </p:tgtEl>
                                      </p:cBhvr>
                                    </p:animEffect>
                                    <p:set>
                                      <p:cBhvr>
                                        <p:cTn id="7" dur="1" fill="hold">
                                          <p:stCondLst>
                                            <p:cond delay="1999"/>
                                          </p:stCondLst>
                                        </p:cTn>
                                        <p:tgtEl>
                                          <p:spTgt spid="2"/>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p:cTn id="12"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3"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14"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5" dur="10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1" presetClass="entr" presetSubtype="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 calcmode="lin" valueType="num">
                                      <p:cBhvr>
                                        <p:cTn id="20" dur="1000" fill="hold"/>
                                        <p:tgtEl>
                                          <p:spTgt spid="3">
                                            <p:txEl>
                                              <p:pRg st="1" end="1"/>
                                            </p:txEl>
                                          </p:spTgt>
                                        </p:tgtEl>
                                        <p:attrNameLst>
                                          <p:attrName>ppt_w</p:attrName>
                                        </p:attrNameLst>
                                      </p:cBhvr>
                                      <p:tavLst>
                                        <p:tav tm="0">
                                          <p:val>
                                            <p:fltVal val="0"/>
                                          </p:val>
                                        </p:tav>
                                        <p:tav tm="100000">
                                          <p:val>
                                            <p:strVal val="#ppt_w"/>
                                          </p:val>
                                        </p:tav>
                                      </p:tavLst>
                                    </p:anim>
                                    <p:anim calcmode="lin" valueType="num">
                                      <p:cBhvr>
                                        <p:cTn id="21" dur="1000" fill="hold"/>
                                        <p:tgtEl>
                                          <p:spTgt spid="3">
                                            <p:txEl>
                                              <p:pRg st="1" end="1"/>
                                            </p:txEl>
                                          </p:spTgt>
                                        </p:tgtEl>
                                        <p:attrNameLst>
                                          <p:attrName>ppt_h</p:attrName>
                                        </p:attrNameLst>
                                      </p:cBhvr>
                                      <p:tavLst>
                                        <p:tav tm="0">
                                          <p:val>
                                            <p:fltVal val="0"/>
                                          </p:val>
                                        </p:tav>
                                        <p:tav tm="100000">
                                          <p:val>
                                            <p:strVal val="#ppt_h"/>
                                          </p:val>
                                        </p:tav>
                                      </p:tavLst>
                                    </p:anim>
                                    <p:anim calcmode="lin" valueType="num">
                                      <p:cBhvr>
                                        <p:cTn id="22" dur="1000" fill="hold"/>
                                        <p:tgtEl>
                                          <p:spTgt spid="3">
                                            <p:txEl>
                                              <p:pRg st="1" end="1"/>
                                            </p:txEl>
                                          </p:spTgt>
                                        </p:tgtEl>
                                        <p:attrNameLst>
                                          <p:attrName>style.rotation</p:attrName>
                                        </p:attrNameLst>
                                      </p:cBhvr>
                                      <p:tavLst>
                                        <p:tav tm="0">
                                          <p:val>
                                            <p:fltVal val="90"/>
                                          </p:val>
                                        </p:tav>
                                        <p:tav tm="100000">
                                          <p:val>
                                            <p:fltVal val="0"/>
                                          </p:val>
                                        </p:tav>
                                      </p:tavLst>
                                    </p:anim>
                                    <p:animEffect transition="in" filter="fade">
                                      <p:cBhvr>
                                        <p:cTn id="23" dur="1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59CD8-A371-8D1A-2A85-A2584C75FE16}"/>
              </a:ext>
            </a:extLst>
          </p:cNvPr>
          <p:cNvSpPr>
            <a:spLocks noGrp="1"/>
          </p:cNvSpPr>
          <p:nvPr>
            <p:ph type="title"/>
          </p:nvPr>
        </p:nvSpPr>
        <p:spPr/>
        <p:txBody>
          <a:bodyPr/>
          <a:lstStyle/>
          <a:p>
            <a:pPr algn="l" rtl="0"/>
            <a:r>
              <a:rPr lang="en-US" sz="5300" b="1" dirty="0">
                <a:solidFill>
                  <a:schemeClr val="tx1"/>
                </a:solidFill>
                <a:latin typeface="Chiller" panose="04020404031007020602" pitchFamily="82" charset="0"/>
                <a:ea typeface="+mn-ea"/>
                <a:cs typeface="+mn-cs"/>
              </a:rPr>
              <a:t>Step 2: Find out the centroid</a:t>
            </a:r>
            <a:endParaRPr lang="he-IL" dirty="0"/>
          </a:p>
        </p:txBody>
      </p:sp>
      <p:pic>
        <p:nvPicPr>
          <p:cNvPr id="14" name="Picture 13">
            <a:extLst>
              <a:ext uri="{FF2B5EF4-FFF2-40B4-BE49-F238E27FC236}">
                <a16:creationId xmlns:a16="http://schemas.microsoft.com/office/drawing/2014/main" id="{AE0F91E0-F93E-D0AA-E959-B6D018A309A6}"/>
              </a:ext>
            </a:extLst>
          </p:cNvPr>
          <p:cNvPicPr>
            <a:picLocks noChangeAspect="1"/>
          </p:cNvPicPr>
          <p:nvPr/>
        </p:nvPicPr>
        <p:blipFill>
          <a:blip r:embed="rId2"/>
          <a:stretch>
            <a:fillRect/>
          </a:stretch>
        </p:blipFill>
        <p:spPr>
          <a:xfrm>
            <a:off x="2197096" y="2014194"/>
            <a:ext cx="6728243" cy="1669028"/>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20" name="TextBox 19">
            <a:extLst>
              <a:ext uri="{FF2B5EF4-FFF2-40B4-BE49-F238E27FC236}">
                <a16:creationId xmlns:a16="http://schemas.microsoft.com/office/drawing/2014/main" id="{384915B7-9EBA-3385-284A-0616AA996803}"/>
              </a:ext>
            </a:extLst>
          </p:cNvPr>
          <p:cNvSpPr txBox="1"/>
          <p:nvPr/>
        </p:nvSpPr>
        <p:spPr>
          <a:xfrm>
            <a:off x="586407" y="3623661"/>
            <a:ext cx="10734261" cy="2862322"/>
          </a:xfrm>
          <a:prstGeom prst="rect">
            <a:avLst/>
          </a:prstGeom>
          <a:noFill/>
        </p:spPr>
        <p:txBody>
          <a:bodyPr wrap="square">
            <a:spAutoFit/>
          </a:bodyPr>
          <a:lstStyle/>
          <a:p>
            <a:pPr algn="l"/>
            <a:r>
              <a:rPr lang="en-US" sz="3600" b="1" dirty="0">
                <a:latin typeface="Aldhabi" panose="01000000000000000000" pitchFamily="2" charset="-78"/>
                <a:ea typeface="Tahoma" panose="020B0604030504040204" pitchFamily="34" charset="0"/>
                <a:cs typeface="Aldhabi" panose="01000000000000000000" pitchFamily="2" charset="-78"/>
              </a:rPr>
              <a:t>Where:</a:t>
            </a:r>
          </a:p>
          <a:p>
            <a:pPr algn="l"/>
            <a:r>
              <a:rPr lang="en-US" sz="3600" b="1" dirty="0">
                <a:latin typeface="Aldhabi" panose="01000000000000000000" pitchFamily="2" charset="-78"/>
                <a:ea typeface="Tahoma" panose="020B0604030504040204" pitchFamily="34" charset="0"/>
                <a:cs typeface="Aldhabi" panose="01000000000000000000" pitchFamily="2" charset="-78"/>
              </a:rPr>
              <a:t>µ -</a:t>
            </a:r>
            <a:r>
              <a:rPr lang="en-US" sz="3600" dirty="0">
                <a:latin typeface="Aldhabi" panose="01000000000000000000" pitchFamily="2" charset="-78"/>
                <a:ea typeface="Tahoma" panose="020B0604030504040204" pitchFamily="34" charset="0"/>
                <a:cs typeface="Aldhabi" panose="01000000000000000000" pitchFamily="2" charset="-78"/>
              </a:rPr>
              <a:t> fuzzy membership value of the data point</a:t>
            </a:r>
          </a:p>
          <a:p>
            <a:pPr lvl="1" algn="l"/>
            <a:r>
              <a:rPr lang="en-US" sz="3600" dirty="0">
                <a:latin typeface="Aldhabi" panose="01000000000000000000" pitchFamily="2" charset="-78"/>
                <a:ea typeface="Tahoma" panose="020B0604030504040204" pitchFamily="34" charset="0"/>
                <a:cs typeface="Aldhabi" panose="01000000000000000000" pitchFamily="2" charset="-78"/>
              </a:rPr>
              <a:t> </a:t>
            </a:r>
            <a:r>
              <a:rPr lang="en-US" sz="3600" b="1" dirty="0">
                <a:latin typeface="Aldhabi" panose="01000000000000000000" pitchFamily="2" charset="-78"/>
                <a:ea typeface="Tahoma" panose="020B0604030504040204" pitchFamily="34" charset="0"/>
                <a:cs typeface="Aldhabi" panose="01000000000000000000" pitchFamily="2" charset="-78"/>
              </a:rPr>
              <a:t>m</a:t>
            </a:r>
            <a:r>
              <a:rPr lang="en-US" sz="3600" dirty="0">
                <a:latin typeface="Aldhabi" panose="01000000000000000000" pitchFamily="2" charset="-78"/>
                <a:ea typeface="Tahoma" panose="020B0604030504040204" pitchFamily="34" charset="0"/>
                <a:cs typeface="Aldhabi" panose="01000000000000000000" pitchFamily="2" charset="-78"/>
              </a:rPr>
              <a:t> - the fuzziness parameter (generally taken as 2)</a:t>
            </a:r>
          </a:p>
          <a:p>
            <a:pPr lvl="1" algn="l"/>
            <a:r>
              <a:rPr lang="en-US" sz="3600" dirty="0">
                <a:latin typeface="Aldhabi" panose="01000000000000000000" pitchFamily="2" charset="-78"/>
                <a:ea typeface="Tahoma" panose="020B0604030504040204" pitchFamily="34" charset="0"/>
                <a:cs typeface="Aldhabi" panose="01000000000000000000" pitchFamily="2" charset="-78"/>
              </a:rPr>
              <a:t> </a:t>
            </a:r>
            <a:r>
              <a:rPr lang="en-US" sz="3600" b="1" dirty="0" err="1">
                <a:latin typeface="Aldhabi" panose="01000000000000000000" pitchFamily="2" charset="-78"/>
                <a:ea typeface="Tahoma" panose="020B0604030504040204" pitchFamily="34" charset="0"/>
                <a:cs typeface="Aldhabi" panose="01000000000000000000" pitchFamily="2" charset="-78"/>
              </a:rPr>
              <a:t>xk</a:t>
            </a:r>
            <a:r>
              <a:rPr lang="en-US" sz="3600" b="1" dirty="0">
                <a:latin typeface="Aldhabi" panose="01000000000000000000" pitchFamily="2" charset="-78"/>
                <a:ea typeface="Tahoma" panose="020B0604030504040204" pitchFamily="34" charset="0"/>
                <a:cs typeface="Aldhabi" panose="01000000000000000000" pitchFamily="2" charset="-78"/>
              </a:rPr>
              <a:t> </a:t>
            </a:r>
            <a:r>
              <a:rPr lang="en-US" sz="3600" dirty="0">
                <a:latin typeface="Aldhabi" panose="01000000000000000000" pitchFamily="2" charset="-78"/>
                <a:ea typeface="Tahoma" panose="020B0604030504040204" pitchFamily="34" charset="0"/>
                <a:cs typeface="Aldhabi" panose="01000000000000000000" pitchFamily="2" charset="-78"/>
              </a:rPr>
              <a:t>- the data point.</a:t>
            </a:r>
          </a:p>
          <a:p>
            <a:pPr lvl="1" algn="l"/>
            <a:r>
              <a:rPr lang="en-US" sz="3600" b="1" dirty="0">
                <a:latin typeface="Aldhabi" panose="01000000000000000000" pitchFamily="2" charset="-78"/>
                <a:ea typeface="Tahoma" panose="020B0604030504040204" pitchFamily="34" charset="0"/>
                <a:cs typeface="Aldhabi" panose="01000000000000000000" pitchFamily="2" charset="-78"/>
              </a:rPr>
              <a:t>n-</a:t>
            </a:r>
            <a:r>
              <a:rPr lang="en-US" sz="3600" dirty="0">
                <a:latin typeface="Aldhabi" panose="01000000000000000000" pitchFamily="2" charset="-78"/>
                <a:ea typeface="Tahoma" panose="020B0604030504040204" pitchFamily="34" charset="0"/>
                <a:cs typeface="Aldhabi" panose="01000000000000000000" pitchFamily="2" charset="-78"/>
              </a:rPr>
              <a:t> is the total number of data points</a:t>
            </a:r>
            <a:r>
              <a:rPr lang="en-US" sz="3600" dirty="0"/>
              <a:t>.</a:t>
            </a:r>
            <a:r>
              <a:rPr lang="en-US" sz="3600" dirty="0">
                <a:latin typeface="Aldhabi" panose="01000000000000000000" pitchFamily="2" charset="-78"/>
                <a:ea typeface="Tahoma" panose="020B0604030504040204" pitchFamily="34" charset="0"/>
                <a:cs typeface="Aldhabi" panose="01000000000000000000" pitchFamily="2" charset="-78"/>
              </a:rPr>
              <a:t> </a:t>
            </a:r>
            <a:endParaRPr lang="he-IL" sz="3600" dirty="0">
              <a:latin typeface="Aldhabi" panose="01000000000000000000" pitchFamily="2" charset="-78"/>
              <a:ea typeface="Tahoma" panose="020B0604030504040204" pitchFamily="34" charset="0"/>
            </a:endParaRPr>
          </a:p>
        </p:txBody>
      </p:sp>
    </p:spTree>
    <p:extLst>
      <p:ext uri="{BB962C8B-B14F-4D97-AF65-F5344CB8AC3E}">
        <p14:creationId xmlns:p14="http://schemas.microsoft.com/office/powerpoint/2010/main" val="4190386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500" fill="hold"/>
                                        <p:tgtEl>
                                          <p:spTgt spid="14"/>
                                        </p:tgtEl>
                                        <p:attrNameLst>
                                          <p:attrName>ppt_w</p:attrName>
                                        </p:attrNameLst>
                                      </p:cBhvr>
                                      <p:tavLst>
                                        <p:tav tm="0">
                                          <p:val>
                                            <p:fltVal val="0"/>
                                          </p:val>
                                        </p:tav>
                                        <p:tav tm="100000">
                                          <p:val>
                                            <p:strVal val="#ppt_w"/>
                                          </p:val>
                                        </p:tav>
                                      </p:tavLst>
                                    </p:anim>
                                    <p:anim calcmode="lin" valueType="num">
                                      <p:cBhvr>
                                        <p:cTn id="15" dur="500" fill="hold"/>
                                        <p:tgtEl>
                                          <p:spTgt spid="14"/>
                                        </p:tgtEl>
                                        <p:attrNameLst>
                                          <p:attrName>ppt_h</p:attrName>
                                        </p:attrNameLst>
                                      </p:cBhvr>
                                      <p:tavLst>
                                        <p:tav tm="0">
                                          <p:val>
                                            <p:fltVal val="0"/>
                                          </p:val>
                                        </p:tav>
                                        <p:tav tm="100000">
                                          <p:val>
                                            <p:strVal val="#ppt_h"/>
                                          </p:val>
                                        </p:tav>
                                      </p:tavLst>
                                    </p:anim>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xit" presetSubtype="10" fill="hold" nodeType="clickEffect">
                                  <p:stCondLst>
                                    <p:cond delay="0"/>
                                  </p:stCondLst>
                                  <p:childTnLst>
                                    <p:animEffect transition="out" filter="randombar(horizontal)">
                                      <p:cBhvr>
                                        <p:cTn id="20" dur="500"/>
                                        <p:tgtEl>
                                          <p:spTgt spid="20">
                                            <p:txEl>
                                              <p:pRg st="0" end="0"/>
                                            </p:txEl>
                                          </p:spTgt>
                                        </p:tgtEl>
                                      </p:cBhvr>
                                    </p:animEffect>
                                    <p:set>
                                      <p:cBhvr>
                                        <p:cTn id="21" dur="1" fill="hold">
                                          <p:stCondLst>
                                            <p:cond delay="499"/>
                                          </p:stCondLst>
                                        </p:cTn>
                                        <p:tgtEl>
                                          <p:spTgt spid="20">
                                            <p:txEl>
                                              <p:pRg st="0" end="0"/>
                                            </p:txEl>
                                          </p:spTgt>
                                        </p:tgtEl>
                                        <p:attrNameLst>
                                          <p:attrName>style.visibility</p:attrName>
                                        </p:attrNameLst>
                                      </p:cBhvr>
                                      <p:to>
                                        <p:strVal val="hidden"/>
                                      </p:to>
                                    </p:set>
                                  </p:childTnLst>
                                </p:cTn>
                              </p:par>
                              <p:par>
                                <p:cTn id="22" presetID="14" presetClass="exit" presetSubtype="10" fill="hold" nodeType="withEffect">
                                  <p:stCondLst>
                                    <p:cond delay="0"/>
                                  </p:stCondLst>
                                  <p:childTnLst>
                                    <p:animEffect transition="out" filter="randombar(horizontal)">
                                      <p:cBhvr>
                                        <p:cTn id="23" dur="500"/>
                                        <p:tgtEl>
                                          <p:spTgt spid="20">
                                            <p:txEl>
                                              <p:pRg st="1" end="1"/>
                                            </p:txEl>
                                          </p:spTgt>
                                        </p:tgtEl>
                                      </p:cBhvr>
                                    </p:animEffect>
                                    <p:set>
                                      <p:cBhvr>
                                        <p:cTn id="24" dur="1" fill="hold">
                                          <p:stCondLst>
                                            <p:cond delay="499"/>
                                          </p:stCondLst>
                                        </p:cTn>
                                        <p:tgtEl>
                                          <p:spTgt spid="20">
                                            <p:txEl>
                                              <p:pRg st="1" end="1"/>
                                            </p:txEl>
                                          </p:spTgt>
                                        </p:tgtEl>
                                        <p:attrNameLst>
                                          <p:attrName>style.visibility</p:attrName>
                                        </p:attrNameLst>
                                      </p:cBhvr>
                                      <p:to>
                                        <p:strVal val="hidden"/>
                                      </p:to>
                                    </p:set>
                                  </p:childTnLst>
                                </p:cTn>
                              </p:par>
                              <p:par>
                                <p:cTn id="25" presetID="14" presetClass="exit" presetSubtype="10" fill="hold" nodeType="withEffect">
                                  <p:stCondLst>
                                    <p:cond delay="0"/>
                                  </p:stCondLst>
                                  <p:childTnLst>
                                    <p:animEffect transition="out" filter="randombar(horizontal)">
                                      <p:cBhvr>
                                        <p:cTn id="26" dur="500"/>
                                        <p:tgtEl>
                                          <p:spTgt spid="20">
                                            <p:txEl>
                                              <p:pRg st="2" end="2"/>
                                            </p:txEl>
                                          </p:spTgt>
                                        </p:tgtEl>
                                      </p:cBhvr>
                                    </p:animEffect>
                                    <p:set>
                                      <p:cBhvr>
                                        <p:cTn id="27" dur="1" fill="hold">
                                          <p:stCondLst>
                                            <p:cond delay="499"/>
                                          </p:stCondLst>
                                        </p:cTn>
                                        <p:tgtEl>
                                          <p:spTgt spid="20">
                                            <p:txEl>
                                              <p:pRg st="2" end="2"/>
                                            </p:txEl>
                                          </p:spTgt>
                                        </p:tgtEl>
                                        <p:attrNameLst>
                                          <p:attrName>style.visibility</p:attrName>
                                        </p:attrNameLst>
                                      </p:cBhvr>
                                      <p:to>
                                        <p:strVal val="hidden"/>
                                      </p:to>
                                    </p:set>
                                  </p:childTnLst>
                                </p:cTn>
                              </p:par>
                              <p:par>
                                <p:cTn id="28" presetID="14" presetClass="exit" presetSubtype="10" fill="hold" nodeType="withEffect">
                                  <p:stCondLst>
                                    <p:cond delay="0"/>
                                  </p:stCondLst>
                                  <p:childTnLst>
                                    <p:animEffect transition="out" filter="randombar(horizontal)">
                                      <p:cBhvr>
                                        <p:cTn id="29" dur="500"/>
                                        <p:tgtEl>
                                          <p:spTgt spid="20">
                                            <p:txEl>
                                              <p:pRg st="3" end="3"/>
                                            </p:txEl>
                                          </p:spTgt>
                                        </p:tgtEl>
                                      </p:cBhvr>
                                    </p:animEffect>
                                    <p:set>
                                      <p:cBhvr>
                                        <p:cTn id="30" dur="1" fill="hold">
                                          <p:stCondLst>
                                            <p:cond delay="499"/>
                                          </p:stCondLst>
                                        </p:cTn>
                                        <p:tgtEl>
                                          <p:spTgt spid="20">
                                            <p:txEl>
                                              <p:pRg st="3" end="3"/>
                                            </p:txEl>
                                          </p:spTgt>
                                        </p:tgtEl>
                                        <p:attrNameLst>
                                          <p:attrName>style.visibility</p:attrName>
                                        </p:attrNameLst>
                                      </p:cBhvr>
                                      <p:to>
                                        <p:strVal val="hidden"/>
                                      </p:to>
                                    </p:set>
                                  </p:childTnLst>
                                </p:cTn>
                              </p:par>
                              <p:par>
                                <p:cTn id="31" presetID="14" presetClass="exit" presetSubtype="10" fill="hold" nodeType="withEffect">
                                  <p:stCondLst>
                                    <p:cond delay="0"/>
                                  </p:stCondLst>
                                  <p:childTnLst>
                                    <p:animEffect transition="out" filter="randombar(horizontal)">
                                      <p:cBhvr>
                                        <p:cTn id="32" dur="500"/>
                                        <p:tgtEl>
                                          <p:spTgt spid="20">
                                            <p:txEl>
                                              <p:pRg st="4" end="4"/>
                                            </p:txEl>
                                          </p:spTgt>
                                        </p:tgtEl>
                                      </p:cBhvr>
                                    </p:animEffect>
                                    <p:set>
                                      <p:cBhvr>
                                        <p:cTn id="33" dur="1" fill="hold">
                                          <p:stCondLst>
                                            <p:cond delay="499"/>
                                          </p:stCondLst>
                                        </p:cTn>
                                        <p:tgtEl>
                                          <p:spTgt spid="20">
                                            <p:txEl>
                                              <p:pRg st="4" end="4"/>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E67CD4A-90FD-EA44-7D2F-B7E924E9B67F}"/>
              </a:ext>
            </a:extLst>
          </p:cNvPr>
          <p:cNvPicPr>
            <a:picLocks noChangeAspect="1"/>
          </p:cNvPicPr>
          <p:nvPr/>
        </p:nvPicPr>
        <p:blipFill>
          <a:blip r:embed="rId2"/>
          <a:stretch>
            <a:fillRect/>
          </a:stretch>
        </p:blipFill>
        <p:spPr>
          <a:xfrm>
            <a:off x="893762" y="669880"/>
            <a:ext cx="10729278" cy="5518240"/>
          </a:xfrm>
          <a:prstGeom prst="rect">
            <a:avLst/>
          </a:prstGeom>
          <a:ln w="228600" cap="sq" cmpd="thickThin">
            <a:solidFill>
              <a:schemeClr val="tx2">
                <a:lumMod val="40000"/>
                <a:lumOff val="60000"/>
              </a:schemeClr>
            </a:solidFill>
            <a:prstDash val="solid"/>
            <a:miter lim="800000"/>
          </a:ln>
          <a:effectLst>
            <a:innerShdw blurRad="76200">
              <a:srgbClr val="000000"/>
            </a:innerShdw>
          </a:effectLst>
        </p:spPr>
      </p:pic>
    </p:spTree>
    <p:extLst>
      <p:ext uri="{BB962C8B-B14F-4D97-AF65-F5344CB8AC3E}">
        <p14:creationId xmlns:p14="http://schemas.microsoft.com/office/powerpoint/2010/main" val="3301937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124E2-0122-688B-BB8F-6F9B31306925}"/>
              </a:ext>
            </a:extLst>
          </p:cNvPr>
          <p:cNvSpPr>
            <a:spLocks noGrp="1"/>
          </p:cNvSpPr>
          <p:nvPr>
            <p:ph type="title"/>
          </p:nvPr>
        </p:nvSpPr>
        <p:spPr>
          <a:xfrm flipH="1">
            <a:off x="505239" y="473629"/>
            <a:ext cx="11181522" cy="1917726"/>
          </a:xfrm>
        </p:spPr>
        <p:txBody>
          <a:bodyPr>
            <a:normAutofit/>
          </a:bodyPr>
          <a:lstStyle/>
          <a:p>
            <a:pPr algn="l"/>
            <a:r>
              <a:rPr lang="en-US" sz="5300" b="1" dirty="0">
                <a:solidFill>
                  <a:schemeClr val="tx1"/>
                </a:solidFill>
                <a:latin typeface="Chiller" panose="04020404031007020602" pitchFamily="82" charset="0"/>
                <a:ea typeface="+mn-ea"/>
                <a:cs typeface="+mn-cs"/>
              </a:rPr>
              <a:t>Step 3: Find out the distance of each point from the centroid.</a:t>
            </a:r>
            <a:endParaRPr lang="he-IL" sz="5300" b="1" dirty="0">
              <a:solidFill>
                <a:schemeClr val="tx1"/>
              </a:solidFill>
              <a:latin typeface="Chiller" panose="04020404031007020602" pitchFamily="82" charset="0"/>
              <a:ea typeface="+mn-ea"/>
              <a:cs typeface="+mn-cs"/>
            </a:endParaRPr>
          </a:p>
        </p:txBody>
      </p:sp>
      <p:pic>
        <p:nvPicPr>
          <p:cNvPr id="10" name="Picture 9">
            <a:extLst>
              <a:ext uri="{FF2B5EF4-FFF2-40B4-BE49-F238E27FC236}">
                <a16:creationId xmlns:a16="http://schemas.microsoft.com/office/drawing/2014/main" id="{2CE0EDB2-3A86-066C-A413-08FE57A9A855}"/>
              </a:ext>
            </a:extLst>
          </p:cNvPr>
          <p:cNvPicPr>
            <a:picLocks noChangeAspect="1"/>
          </p:cNvPicPr>
          <p:nvPr/>
        </p:nvPicPr>
        <p:blipFill>
          <a:blip r:embed="rId2"/>
          <a:srcRect l="936" t="14786" r="7311" b="15471"/>
          <a:stretch/>
        </p:blipFill>
        <p:spPr>
          <a:xfrm>
            <a:off x="841743" y="4058651"/>
            <a:ext cx="10044489" cy="1679389"/>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12" name="TextBox 11">
            <a:extLst>
              <a:ext uri="{FF2B5EF4-FFF2-40B4-BE49-F238E27FC236}">
                <a16:creationId xmlns:a16="http://schemas.microsoft.com/office/drawing/2014/main" id="{02E0984E-D1B1-D25B-23D5-DE248A8923B2}"/>
              </a:ext>
            </a:extLst>
          </p:cNvPr>
          <p:cNvSpPr txBox="1"/>
          <p:nvPr/>
        </p:nvSpPr>
        <p:spPr>
          <a:xfrm>
            <a:off x="720733" y="5738040"/>
            <a:ext cx="9949845" cy="646331"/>
          </a:xfrm>
          <a:prstGeom prst="rect">
            <a:avLst/>
          </a:prstGeom>
          <a:noFill/>
        </p:spPr>
        <p:txBody>
          <a:bodyPr wrap="square">
            <a:spAutoFit/>
          </a:bodyPr>
          <a:lstStyle/>
          <a:p>
            <a:pPr algn="l"/>
            <a:r>
              <a:rPr lang="en-US" sz="3600" b="1" dirty="0">
                <a:latin typeface="Aldhabi" panose="01000000000000000000" pitchFamily="2" charset="-78"/>
                <a:ea typeface="Tahoma" panose="020B0604030504040204" pitchFamily="34" charset="0"/>
                <a:cs typeface="Aldhabi" panose="01000000000000000000" pitchFamily="2" charset="-78"/>
              </a:rPr>
              <a:t>Similarly, the distance of all other points is computed from both the centroids</a:t>
            </a:r>
            <a:r>
              <a:rPr lang="en-US" sz="2400" b="1" i="0" dirty="0">
                <a:solidFill>
                  <a:srgbClr val="273239"/>
                </a:solidFill>
                <a:effectLst/>
                <a:latin typeface="Nunito" pitchFamily="2" charset="0"/>
              </a:rPr>
              <a:t>. </a:t>
            </a:r>
            <a:endParaRPr lang="he-IL" sz="2400" b="1" dirty="0"/>
          </a:p>
        </p:txBody>
      </p:sp>
      <p:pic>
        <p:nvPicPr>
          <p:cNvPr id="4" name="Picture 3">
            <a:extLst>
              <a:ext uri="{FF2B5EF4-FFF2-40B4-BE49-F238E27FC236}">
                <a16:creationId xmlns:a16="http://schemas.microsoft.com/office/drawing/2014/main" id="{7D4C28B5-0E1F-6BAB-5CC5-2AE13AFAA189}"/>
              </a:ext>
            </a:extLst>
          </p:cNvPr>
          <p:cNvPicPr>
            <a:picLocks noChangeAspect="1"/>
          </p:cNvPicPr>
          <p:nvPr/>
        </p:nvPicPr>
        <p:blipFill>
          <a:blip r:embed="rId3"/>
          <a:stretch>
            <a:fillRect/>
          </a:stretch>
        </p:blipFill>
        <p:spPr>
          <a:xfrm>
            <a:off x="3548449" y="2472387"/>
            <a:ext cx="4294412" cy="1061540"/>
          </a:xfrm>
          <a:prstGeom prst="rect">
            <a:avLst/>
          </a:prstGeom>
          <a:solidFill>
            <a:srgbClr val="FFFFFF">
              <a:shade val="85000"/>
            </a:srgbClr>
          </a:solidFill>
          <a:ln w="190500" cap="rnd">
            <a:solidFill>
              <a:schemeClr val="tx2">
                <a:lumMod val="20000"/>
                <a:lumOff val="80000"/>
              </a:schemeClr>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405009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12">
                                            <p:txEl>
                                              <p:pRg st="0" end="0"/>
                                            </p:txEl>
                                          </p:spTgt>
                                        </p:tgtEl>
                                        <p:attrNameLst>
                                          <p:attrName>style.visibility</p:attrName>
                                        </p:attrNameLst>
                                      </p:cBhvr>
                                      <p:to>
                                        <p:strVal val="visible"/>
                                      </p:to>
                                    </p:set>
                                    <p:animEffect transition="in" filter="fade">
                                      <p:cBhvr>
                                        <p:cTn id="19" dur="1000"/>
                                        <p:tgtEl>
                                          <p:spTgt spid="12">
                                            <p:txEl>
                                              <p:pRg st="0" end="0"/>
                                            </p:txEl>
                                          </p:spTgt>
                                        </p:tgtEl>
                                      </p:cBhvr>
                                    </p:animEffect>
                                    <p:anim calcmode="lin" valueType="num">
                                      <p:cBhvr>
                                        <p:cTn id="20" dur="10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21" dur="1000" fill="hold"/>
                                        <p:tgtEl>
                                          <p:spTgt spid="1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8D3B7-A6AE-15F3-5EBC-50F055AFF3B1}"/>
              </a:ext>
            </a:extLst>
          </p:cNvPr>
          <p:cNvSpPr>
            <a:spLocks noGrp="1"/>
          </p:cNvSpPr>
          <p:nvPr>
            <p:ph type="title"/>
          </p:nvPr>
        </p:nvSpPr>
        <p:spPr/>
        <p:txBody>
          <a:bodyPr/>
          <a:lstStyle/>
          <a:p>
            <a:pPr algn="l"/>
            <a:r>
              <a:rPr lang="en-US" sz="5300" b="1" dirty="0">
                <a:solidFill>
                  <a:schemeClr val="tx1"/>
                </a:solidFill>
                <a:latin typeface="Chiller" panose="04020404031007020602" pitchFamily="82" charset="0"/>
                <a:ea typeface="+mn-ea"/>
                <a:cs typeface="+mn-cs"/>
              </a:rPr>
              <a:t>Step 4: Updating membership values</a:t>
            </a:r>
            <a:r>
              <a:rPr lang="en-US" b="1" i="0" dirty="0">
                <a:solidFill>
                  <a:srgbClr val="273239"/>
                </a:solidFill>
                <a:effectLst/>
                <a:latin typeface="Nunito" pitchFamily="2" charset="0"/>
              </a:rPr>
              <a:t>.</a:t>
            </a:r>
            <a:endParaRPr lang="he-IL" dirty="0"/>
          </a:p>
        </p:txBody>
      </p:sp>
      <p:pic>
        <p:nvPicPr>
          <p:cNvPr id="6" name="Picture 5">
            <a:extLst>
              <a:ext uri="{FF2B5EF4-FFF2-40B4-BE49-F238E27FC236}">
                <a16:creationId xmlns:a16="http://schemas.microsoft.com/office/drawing/2014/main" id="{2E82172D-B0D2-F72B-2B28-E19CBD2259F5}"/>
              </a:ext>
            </a:extLst>
          </p:cNvPr>
          <p:cNvPicPr>
            <a:picLocks noChangeAspect="1"/>
          </p:cNvPicPr>
          <p:nvPr/>
        </p:nvPicPr>
        <p:blipFill>
          <a:blip r:embed="rId2"/>
          <a:stretch>
            <a:fillRect/>
          </a:stretch>
        </p:blipFill>
        <p:spPr>
          <a:xfrm>
            <a:off x="2514047" y="1828674"/>
            <a:ext cx="5765248" cy="1454616"/>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
        <p:nvSpPr>
          <p:cNvPr id="8" name="AutoShape 2" descr="\gamma_{11}             ">
            <a:extLst>
              <a:ext uri="{FF2B5EF4-FFF2-40B4-BE49-F238E27FC236}">
                <a16:creationId xmlns:a16="http://schemas.microsoft.com/office/drawing/2014/main" id="{73C8A622-1AC4-0293-5657-65263FC63986}"/>
              </a:ext>
            </a:extLst>
          </p:cNvPr>
          <p:cNvSpPr>
            <a:spLocks noChangeAspect="1" noChangeArrowheads="1"/>
          </p:cNvSpPr>
          <p:nvPr/>
        </p:nvSpPr>
        <p:spPr bwMode="auto">
          <a:xfrm>
            <a:off x="5329582" y="4211982"/>
            <a:ext cx="247275" cy="1714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9" name="AutoShape 3" descr="\gamma_{12}             ">
            <a:extLst>
              <a:ext uri="{FF2B5EF4-FFF2-40B4-BE49-F238E27FC236}">
                <a16:creationId xmlns:a16="http://schemas.microsoft.com/office/drawing/2014/main" id="{9DB00DE1-7F30-9BF8-F073-4253A111F2B5}"/>
              </a:ext>
            </a:extLst>
          </p:cNvPr>
          <p:cNvSpPr>
            <a:spLocks noChangeAspect="1" noChangeArrowheads="1"/>
          </p:cNvSpPr>
          <p:nvPr/>
        </p:nvSpPr>
        <p:spPr bwMode="auto">
          <a:xfrm>
            <a:off x="5513732" y="4408832"/>
            <a:ext cx="254768" cy="1714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sp>
        <p:nvSpPr>
          <p:cNvPr id="10" name="AutoShape 4" descr="\gamma_{12} = 1- \gamma_{11} = 0.04   ">
            <a:extLst>
              <a:ext uri="{FF2B5EF4-FFF2-40B4-BE49-F238E27FC236}">
                <a16:creationId xmlns:a16="http://schemas.microsoft.com/office/drawing/2014/main" id="{6FB971BC-00F3-2717-740C-B1BC09F86C28}"/>
              </a:ext>
            </a:extLst>
          </p:cNvPr>
          <p:cNvSpPr>
            <a:spLocks noChangeAspect="1" noChangeArrowheads="1"/>
          </p:cNvSpPr>
          <p:nvPr/>
        </p:nvSpPr>
        <p:spPr bwMode="auto">
          <a:xfrm>
            <a:off x="884582" y="4805707"/>
            <a:ext cx="1738416" cy="2286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pic>
        <p:nvPicPr>
          <p:cNvPr id="12" name="Picture 11">
            <a:extLst>
              <a:ext uri="{FF2B5EF4-FFF2-40B4-BE49-F238E27FC236}">
                <a16:creationId xmlns:a16="http://schemas.microsoft.com/office/drawing/2014/main" id="{741A7721-419F-522B-F80A-CB0CF83FFBB9}"/>
              </a:ext>
            </a:extLst>
          </p:cNvPr>
          <p:cNvPicPr>
            <a:picLocks noChangeAspect="1"/>
          </p:cNvPicPr>
          <p:nvPr/>
        </p:nvPicPr>
        <p:blipFill>
          <a:blip r:embed="rId3"/>
          <a:stretch>
            <a:fillRect/>
          </a:stretch>
        </p:blipFill>
        <p:spPr>
          <a:xfrm>
            <a:off x="884582" y="3429000"/>
            <a:ext cx="9846365" cy="30130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651760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ppt_x"/>
                                          </p:val>
                                        </p:tav>
                                        <p:tav tm="100000">
                                          <p:val>
                                            <p:strVal val="#ppt_x"/>
                                          </p:val>
                                        </p:tav>
                                      </p:tavLst>
                                    </p:anim>
                                    <p:anim calcmode="lin" valueType="num">
                                      <p:cBhvr additive="base">
                                        <p:cTn id="13"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12"/>
                                        </p:tgtEl>
                                        <p:attrNameLst>
                                          <p:attrName>style.visibility</p:attrName>
                                        </p:attrNameLst>
                                      </p:cBhvr>
                                      <p:to>
                                        <p:strVal val="visible"/>
                                      </p:to>
                                    </p:set>
                                    <p:anim calcmode="lin" valueType="num">
                                      <p:cBhvr additive="base">
                                        <p:cTn id="18" dur="500" fill="hold"/>
                                        <p:tgtEl>
                                          <p:spTgt spid="12"/>
                                        </p:tgtEl>
                                        <p:attrNameLst>
                                          <p:attrName>ppt_x</p:attrName>
                                        </p:attrNameLst>
                                      </p:cBhvr>
                                      <p:tavLst>
                                        <p:tav tm="0">
                                          <p:val>
                                            <p:strVal val="#ppt_x"/>
                                          </p:val>
                                        </p:tav>
                                        <p:tav tm="100000">
                                          <p:val>
                                            <p:strVal val="#ppt_x"/>
                                          </p:val>
                                        </p:tav>
                                      </p:tavLst>
                                    </p:anim>
                                    <p:anim calcmode="lin" valueType="num">
                                      <p:cBhvr additive="base">
                                        <p:cTn id="19"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27529-516C-3653-F2BD-F6799DD6C38C}"/>
              </a:ext>
            </a:extLst>
          </p:cNvPr>
          <p:cNvSpPr>
            <a:spLocks noGrp="1"/>
          </p:cNvSpPr>
          <p:nvPr>
            <p:ph type="title"/>
          </p:nvPr>
        </p:nvSpPr>
        <p:spPr/>
        <p:txBody>
          <a:bodyPr>
            <a:normAutofit/>
          </a:bodyPr>
          <a:lstStyle/>
          <a:p>
            <a:pPr algn="l"/>
            <a:r>
              <a:rPr lang="en-US" sz="5300" b="1" dirty="0">
                <a:solidFill>
                  <a:schemeClr val="tx1"/>
                </a:solidFill>
                <a:latin typeface="Chiller" panose="04020404031007020602" pitchFamily="82" charset="0"/>
                <a:ea typeface="+mn-ea"/>
                <a:cs typeface="+mn-cs"/>
              </a:rPr>
              <a:t>Step 5: </a:t>
            </a:r>
            <a:endParaRPr lang="he-IL" sz="5300" b="1" dirty="0">
              <a:solidFill>
                <a:schemeClr val="tx1"/>
              </a:solidFill>
              <a:latin typeface="Chiller" panose="04020404031007020602" pitchFamily="82" charset="0"/>
              <a:ea typeface="+mn-ea"/>
              <a:cs typeface="+mn-cs"/>
            </a:endParaRPr>
          </a:p>
        </p:txBody>
      </p:sp>
      <p:sp>
        <p:nvSpPr>
          <p:cNvPr id="3" name="Content Placeholder 2">
            <a:extLst>
              <a:ext uri="{FF2B5EF4-FFF2-40B4-BE49-F238E27FC236}">
                <a16:creationId xmlns:a16="http://schemas.microsoft.com/office/drawing/2014/main" id="{3F78ABC5-8EC1-BFA1-B7D7-3F4EEF4F5DB0}"/>
              </a:ext>
            </a:extLst>
          </p:cNvPr>
          <p:cNvSpPr>
            <a:spLocks noGrp="1"/>
          </p:cNvSpPr>
          <p:nvPr>
            <p:ph idx="1"/>
          </p:nvPr>
        </p:nvSpPr>
        <p:spPr>
          <a:xfrm flipH="1">
            <a:off x="887896" y="2099805"/>
            <a:ext cx="10058400" cy="3849624"/>
          </a:xfrm>
        </p:spPr>
        <p:txBody>
          <a:bodyPr/>
          <a:lstStyle/>
          <a:p>
            <a:pPr marL="0" indent="0" algn="l">
              <a:buNone/>
            </a:pPr>
            <a:r>
              <a:rPr lang="en-US" sz="3600" dirty="0">
                <a:latin typeface="Aldhabi" panose="01000000000000000000" pitchFamily="2" charset="-78"/>
                <a:cs typeface="Aldhabi" panose="01000000000000000000" pitchFamily="2" charset="-78"/>
              </a:rPr>
              <a:t>Repeat the steps(2-4) until the constant values are obtained for the membership values or the difference is less than the tolerance value (a small value up to which the difference in values of two consequent </a:t>
            </a:r>
            <a:r>
              <a:rPr lang="en-US" sz="3600" dirty="0" err="1">
                <a:latin typeface="Aldhabi" panose="01000000000000000000" pitchFamily="2" charset="-78"/>
                <a:cs typeface="Aldhabi" panose="01000000000000000000" pitchFamily="2" charset="-78"/>
              </a:rPr>
              <a:t>updations</a:t>
            </a:r>
            <a:r>
              <a:rPr lang="en-US" sz="3600" dirty="0">
                <a:latin typeface="Aldhabi" panose="01000000000000000000" pitchFamily="2" charset="-78"/>
                <a:cs typeface="Aldhabi" panose="01000000000000000000" pitchFamily="2" charset="-78"/>
              </a:rPr>
              <a:t> is accepted). </a:t>
            </a:r>
            <a:endParaRPr lang="he-IL" sz="3600" dirty="0">
              <a:latin typeface="Aldhabi" panose="01000000000000000000" pitchFamily="2" charset="-78"/>
            </a:endParaRPr>
          </a:p>
        </p:txBody>
      </p:sp>
    </p:spTree>
    <p:extLst>
      <p:ext uri="{BB962C8B-B14F-4D97-AF65-F5344CB8AC3E}">
        <p14:creationId xmlns:p14="http://schemas.microsoft.com/office/powerpoint/2010/main" val="3396189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p:cTn id="12"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3"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14"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5"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D9058-576D-C117-3BF5-32EA1621D054}"/>
              </a:ext>
            </a:extLst>
          </p:cNvPr>
          <p:cNvSpPr>
            <a:spLocks noGrp="1"/>
          </p:cNvSpPr>
          <p:nvPr>
            <p:ph type="title"/>
          </p:nvPr>
        </p:nvSpPr>
        <p:spPr>
          <a:xfrm flipH="1">
            <a:off x="708991" y="457200"/>
            <a:ext cx="10058400" cy="1371600"/>
          </a:xfrm>
        </p:spPr>
        <p:txBody>
          <a:bodyPr>
            <a:normAutofit fontScale="90000"/>
          </a:bodyPr>
          <a:lstStyle/>
          <a:p>
            <a:r>
              <a:rPr lang="en-US" sz="5300" b="1" dirty="0">
                <a:solidFill>
                  <a:schemeClr val="tx1"/>
                </a:solidFill>
                <a:latin typeface="Chiller" panose="04020404031007020602" pitchFamily="82" charset="0"/>
                <a:ea typeface="+mn-ea"/>
                <a:cs typeface="+mn-cs"/>
              </a:rPr>
              <a:t>Step 6: </a:t>
            </a:r>
            <a:r>
              <a:rPr lang="en-US" sz="5300" b="1" dirty="0" err="1">
                <a:solidFill>
                  <a:schemeClr val="tx1"/>
                </a:solidFill>
                <a:latin typeface="Chiller" panose="04020404031007020602" pitchFamily="82" charset="0"/>
                <a:ea typeface="+mn-ea"/>
                <a:cs typeface="+mn-cs"/>
              </a:rPr>
              <a:t>Defuzzify</a:t>
            </a:r>
            <a:r>
              <a:rPr lang="en-US" sz="5300" b="1" dirty="0">
                <a:solidFill>
                  <a:schemeClr val="tx1"/>
                </a:solidFill>
                <a:latin typeface="Chiller" panose="04020404031007020602" pitchFamily="82" charset="0"/>
                <a:ea typeface="+mn-ea"/>
                <a:cs typeface="+mn-cs"/>
              </a:rPr>
              <a:t> the obtained membership values. </a:t>
            </a:r>
            <a:endParaRPr lang="he-IL" sz="5300" b="1" dirty="0">
              <a:solidFill>
                <a:schemeClr val="tx1"/>
              </a:solidFill>
              <a:latin typeface="Chiller" panose="04020404031007020602" pitchFamily="82" charset="0"/>
              <a:ea typeface="+mn-ea"/>
              <a:cs typeface="+mn-cs"/>
            </a:endParaRPr>
          </a:p>
        </p:txBody>
      </p:sp>
      <p:sp>
        <p:nvSpPr>
          <p:cNvPr id="3" name="Content Placeholder 2">
            <a:extLst>
              <a:ext uri="{FF2B5EF4-FFF2-40B4-BE49-F238E27FC236}">
                <a16:creationId xmlns:a16="http://schemas.microsoft.com/office/drawing/2014/main" id="{4FBF1EDB-F9DB-2479-142C-6C6B9282459D}"/>
              </a:ext>
            </a:extLst>
          </p:cNvPr>
          <p:cNvSpPr>
            <a:spLocks noGrp="1"/>
          </p:cNvSpPr>
          <p:nvPr>
            <p:ph idx="1"/>
          </p:nvPr>
        </p:nvSpPr>
        <p:spPr/>
        <p:txBody>
          <a:bodyPr/>
          <a:lstStyle/>
          <a:p>
            <a:pPr marL="0" indent="0" algn="l">
              <a:buNone/>
            </a:pPr>
            <a:r>
              <a:rPr lang="en-US" sz="3600" b="1" dirty="0">
                <a:latin typeface="Aldhabi" panose="01000000000000000000" pitchFamily="2" charset="-78"/>
                <a:cs typeface="Aldhabi" panose="01000000000000000000" pitchFamily="2" charset="-78"/>
              </a:rPr>
              <a:t>Implementation:</a:t>
            </a:r>
            <a:r>
              <a:rPr lang="en-US" sz="3600" dirty="0">
                <a:latin typeface="Aldhabi" panose="01000000000000000000" pitchFamily="2" charset="-78"/>
                <a:cs typeface="Aldhabi" panose="01000000000000000000" pitchFamily="2" charset="-78"/>
              </a:rPr>
              <a:t>  In this step, we look at the membership values' matrix, for each point "j", we check the row index "</a:t>
            </a:r>
            <a:r>
              <a:rPr lang="en-US" sz="3600" dirty="0" err="1">
                <a:latin typeface="Aldhabi" panose="01000000000000000000" pitchFamily="2" charset="-78"/>
                <a:cs typeface="Aldhabi" panose="01000000000000000000" pitchFamily="2" charset="-78"/>
              </a:rPr>
              <a:t>i</a:t>
            </a:r>
            <a:r>
              <a:rPr lang="en-US" sz="3600" dirty="0">
                <a:latin typeface="Aldhabi" panose="01000000000000000000" pitchFamily="2" charset="-78"/>
                <a:cs typeface="Aldhabi" panose="01000000000000000000" pitchFamily="2" charset="-78"/>
              </a:rPr>
              <a:t>" that has the biggest value, then we classify point "j" to be in cluster "</a:t>
            </a:r>
            <a:r>
              <a:rPr lang="en-US" sz="3600" dirty="0" err="1">
                <a:latin typeface="Aldhabi" panose="01000000000000000000" pitchFamily="2" charset="-78"/>
                <a:cs typeface="Aldhabi" panose="01000000000000000000" pitchFamily="2" charset="-78"/>
              </a:rPr>
              <a:t>i</a:t>
            </a:r>
            <a:r>
              <a:rPr lang="en-US" sz="3600" dirty="0">
                <a:latin typeface="Aldhabi" panose="01000000000000000000" pitchFamily="2" charset="-78"/>
                <a:cs typeface="Aldhabi" panose="01000000000000000000" pitchFamily="2" charset="-78"/>
              </a:rPr>
              <a:t>", thus the function F would behave as such:</a:t>
            </a:r>
          </a:p>
          <a:p>
            <a:pPr marL="0" indent="0" algn="l">
              <a:buNone/>
            </a:pPr>
            <a:r>
              <a:rPr lang="en-US" sz="3600" dirty="0">
                <a:latin typeface="Aldhabi" panose="01000000000000000000" pitchFamily="2" charset="-78"/>
                <a:cs typeface="Aldhabi" panose="01000000000000000000" pitchFamily="2" charset="-78"/>
              </a:rPr>
              <a:t>F( point = "j" ) = (cluster = "</a:t>
            </a:r>
            <a:r>
              <a:rPr lang="en-US" sz="3600" dirty="0" err="1">
                <a:latin typeface="Aldhabi" panose="01000000000000000000" pitchFamily="2" charset="-78"/>
                <a:cs typeface="Aldhabi" panose="01000000000000000000" pitchFamily="2" charset="-78"/>
              </a:rPr>
              <a:t>i</a:t>
            </a:r>
            <a:r>
              <a:rPr lang="en-US" sz="3600" dirty="0">
                <a:latin typeface="Aldhabi" panose="01000000000000000000" pitchFamily="2" charset="-78"/>
                <a:cs typeface="Aldhabi" panose="01000000000000000000" pitchFamily="2" charset="-78"/>
              </a:rPr>
              <a:t>“)</a:t>
            </a:r>
            <a:endParaRPr lang="he-IL" sz="3600" dirty="0">
              <a:latin typeface="Aldhabi" panose="01000000000000000000" pitchFamily="2" charset="-78"/>
            </a:endParaRPr>
          </a:p>
        </p:txBody>
      </p:sp>
    </p:spTree>
    <p:extLst>
      <p:ext uri="{BB962C8B-B14F-4D97-AF65-F5344CB8AC3E}">
        <p14:creationId xmlns:p14="http://schemas.microsoft.com/office/powerpoint/2010/main" val="4211025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6" presetClass="entr" presetSubtype="16" fill="hold"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Effect transition="in" filter="circle(in)">
                                      <p:cBhvr>
                                        <p:cTn id="25" dur="2000"/>
                                        <p:tgtEl>
                                          <p:spTgt spid="3">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6" presetClass="entr" presetSubtype="16" fill="hold" nodeType="clickEffect">
                                  <p:stCondLst>
                                    <p:cond delay="0"/>
                                  </p:stCondLst>
                                  <p:childTnLst>
                                    <p:set>
                                      <p:cBhvr>
                                        <p:cTn id="29" dur="1" fill="hold">
                                          <p:stCondLst>
                                            <p:cond delay="0"/>
                                          </p:stCondLst>
                                        </p:cTn>
                                        <p:tgtEl>
                                          <p:spTgt spid="3">
                                            <p:txEl>
                                              <p:pRg st="1" end="1"/>
                                            </p:txEl>
                                          </p:spTgt>
                                        </p:tgtEl>
                                        <p:attrNameLst>
                                          <p:attrName>style.visibility</p:attrName>
                                        </p:attrNameLst>
                                      </p:cBhvr>
                                      <p:to>
                                        <p:strVal val="visible"/>
                                      </p:to>
                                    </p:set>
                                    <p:animEffect transition="in" filter="circle(in)">
                                      <p:cBhvr>
                                        <p:cTn id="30" dur="2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F7915-436F-3C6C-125B-0B68D1F4866B}"/>
              </a:ext>
            </a:extLst>
          </p:cNvPr>
          <p:cNvSpPr>
            <a:spLocks noGrp="1"/>
          </p:cNvSpPr>
          <p:nvPr>
            <p:ph type="title"/>
          </p:nvPr>
        </p:nvSpPr>
        <p:spPr/>
        <p:txBody>
          <a:bodyPr/>
          <a:lstStyle/>
          <a:p>
            <a:endParaRPr lang="he-IL"/>
          </a:p>
        </p:txBody>
      </p:sp>
      <p:sp>
        <p:nvSpPr>
          <p:cNvPr id="3" name="Content Placeholder 2">
            <a:extLst>
              <a:ext uri="{FF2B5EF4-FFF2-40B4-BE49-F238E27FC236}">
                <a16:creationId xmlns:a16="http://schemas.microsoft.com/office/drawing/2014/main" id="{3D72DDD1-6CAB-60EA-D4AE-2F801E2C5219}"/>
              </a:ext>
            </a:extLst>
          </p:cNvPr>
          <p:cNvSpPr>
            <a:spLocks noGrp="1"/>
          </p:cNvSpPr>
          <p:nvPr>
            <p:ph idx="1"/>
          </p:nvPr>
        </p:nvSpPr>
        <p:spPr/>
        <p:txBody>
          <a:bodyPr/>
          <a:lstStyle/>
          <a:p>
            <a:endParaRPr lang="he-IL"/>
          </a:p>
        </p:txBody>
      </p:sp>
      <p:sp>
        <p:nvSpPr>
          <p:cNvPr id="4" name="Date Placeholder 3">
            <a:extLst>
              <a:ext uri="{FF2B5EF4-FFF2-40B4-BE49-F238E27FC236}">
                <a16:creationId xmlns:a16="http://schemas.microsoft.com/office/drawing/2014/main" id="{CAE5B4EB-9FB5-12FD-965C-47C17452F222}"/>
              </a:ext>
            </a:extLst>
          </p:cNvPr>
          <p:cNvSpPr>
            <a:spLocks noGrp="1"/>
          </p:cNvSpPr>
          <p:nvPr>
            <p:ph type="dt" sz="half" idx="10"/>
          </p:nvPr>
        </p:nvSpPr>
        <p:spPr/>
        <p:txBody>
          <a:bodyPr/>
          <a:lstStyle/>
          <a:p>
            <a:pPr rtl="1"/>
            <a:fld id="{B2AC4221-72F6-45F6-B2F2-4BE5E859C5B9}" type="datetime1">
              <a:rPr lang="he-IL" smtClean="0"/>
              <a:t>י"א/כסלו/תשפ"ה</a:t>
            </a:fld>
            <a:endParaRPr lang="en-US"/>
          </a:p>
        </p:txBody>
      </p:sp>
      <p:pic>
        <p:nvPicPr>
          <p:cNvPr id="6" name="Video 5" title="Computer programming code">
            <a:hlinkClick r:id="" action="ppaction://media"/>
            <a:extLst>
              <a:ext uri="{FF2B5EF4-FFF2-40B4-BE49-F238E27FC236}">
                <a16:creationId xmlns:a16="http://schemas.microsoft.com/office/drawing/2014/main" id="{1F5231B1-B47C-CDBD-D1A8-EDDABA94790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
        <p:nvSpPr>
          <p:cNvPr id="8" name="Rectangle 7">
            <a:extLst>
              <a:ext uri="{FF2B5EF4-FFF2-40B4-BE49-F238E27FC236}">
                <a16:creationId xmlns:a16="http://schemas.microsoft.com/office/drawing/2014/main" id="{30EC6E37-D480-7098-3AAC-C689239FE460}"/>
              </a:ext>
            </a:extLst>
          </p:cNvPr>
          <p:cNvSpPr/>
          <p:nvPr/>
        </p:nvSpPr>
        <p:spPr>
          <a:xfrm>
            <a:off x="-2095500" y="525474"/>
            <a:ext cx="8709658" cy="1323439"/>
          </a:xfrm>
          <a:prstGeom prst="rect">
            <a:avLst/>
          </a:prstGeom>
          <a:noFill/>
        </p:spPr>
        <p:txBody>
          <a:bodyPr wrap="square" lIns="91440" tIns="45720" rIns="91440" bIns="45720">
            <a:spAutoFit/>
          </a:bodyPr>
          <a:lstStyle/>
          <a:p>
            <a:pPr algn="ctr"/>
            <a:r>
              <a:rPr lang="en-US" sz="8000" b="1" cap="none" spc="0" dirty="0">
                <a:ln w="0"/>
                <a:solidFill>
                  <a:schemeClr val="accent1"/>
                </a:solidFill>
                <a:effectLst>
                  <a:outerShdw blurRad="38100" dist="25400" dir="5400000" algn="ctr" rotWithShape="0">
                    <a:srgbClr val="6E747A">
                      <a:alpha val="43000"/>
                    </a:srgbClr>
                  </a:outerShdw>
                </a:effectLst>
                <a:latin typeface="Chiller" panose="04020404031007020602" pitchFamily="82" charset="0"/>
              </a:rPr>
              <a:t>The Code</a:t>
            </a:r>
            <a:endParaRPr lang="he-IL" sz="8000" b="1" cap="none" spc="0" dirty="0">
              <a:ln w="0"/>
              <a:solidFill>
                <a:schemeClr val="accent1"/>
              </a:solidFill>
              <a:effectLst>
                <a:outerShdw blurRad="38100" dist="25400" dir="5400000" algn="ctr" rotWithShape="0">
                  <a:srgbClr val="6E747A">
                    <a:alpha val="43000"/>
                  </a:srgbClr>
                </a:outerShdw>
              </a:effectLst>
              <a:latin typeface="Chiller" panose="04020404031007020602" pitchFamily="82" charset="0"/>
            </a:endParaRPr>
          </a:p>
        </p:txBody>
      </p:sp>
    </p:spTree>
    <p:extLst>
      <p:ext uri="{BB962C8B-B14F-4D97-AF65-F5344CB8AC3E}">
        <p14:creationId xmlns:p14="http://schemas.microsoft.com/office/powerpoint/2010/main" val="2769421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042"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8">
                                            <p:txEl>
                                              <p:pRg st="0" end="0"/>
                                            </p:txEl>
                                          </p:spTgt>
                                        </p:tgtEl>
                                        <p:attrNameLst>
                                          <p:attrName>style.visibility</p:attrName>
                                        </p:attrNameLst>
                                      </p:cBhvr>
                                      <p:to>
                                        <p:strVal val="visible"/>
                                      </p:to>
                                    </p:set>
                                    <p:animEffect transition="in" filter="fade">
                                      <p:cBhvr>
                                        <p:cTn id="11"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2" repeatCount="indefinite" fill="hold" display="0">
                  <p:stCondLst>
                    <p:cond delay="indefinite"/>
                  </p:stCondLst>
                </p:cTn>
                <p:tgtEl>
                  <p:spTgt spid="6"/>
                </p:tgtEl>
              </p:cMediaNode>
            </p:video>
            <p:seq concurrent="1" nextAc="seek">
              <p:cTn id="13" restart="whenNotActive" fill="hold" evtFilter="cancelBubble" nodeType="interactiveSeq">
                <p:stCondLst>
                  <p:cond evt="onClick" delay="0">
                    <p:tgtEl>
                      <p:spTgt spid="6"/>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8BB2D-0172-1661-AE09-919B3A03192D}"/>
              </a:ext>
            </a:extLst>
          </p:cNvPr>
          <p:cNvSpPr>
            <a:spLocks noGrp="1"/>
          </p:cNvSpPr>
          <p:nvPr>
            <p:ph type="title"/>
          </p:nvPr>
        </p:nvSpPr>
        <p:spPr>
          <a:xfrm>
            <a:off x="535176" y="842176"/>
            <a:ext cx="2486323" cy="469568"/>
          </a:xfrm>
        </p:spPr>
        <p:txBody>
          <a:bodyPr anchor="b">
            <a:normAutofit fontScale="90000"/>
          </a:bodyPr>
          <a:lstStyle/>
          <a:p>
            <a:r>
              <a:rPr lang="en-US" sz="8800" b="1" dirty="0">
                <a:latin typeface="Edwardian Script ITC" panose="030303020407070D0804" pitchFamily="66" charset="0"/>
                <a:ea typeface="Tahoma" panose="020B0604030504040204" pitchFamily="34" charset="0"/>
                <a:cs typeface="Posterama" panose="020B0502040204020203" pitchFamily="34" charset="0"/>
              </a:rPr>
              <a:t>Outline</a:t>
            </a:r>
            <a:endParaRPr lang="he-IL" sz="8800" b="1" dirty="0">
              <a:latin typeface="Edwardian Script ITC" panose="030303020407070D0804" pitchFamily="66" charset="0"/>
              <a:ea typeface="Tahoma" panose="020B0604030504040204" pitchFamily="34" charset="0"/>
            </a:endParaRPr>
          </a:p>
        </p:txBody>
      </p:sp>
      <p:pic>
        <p:nvPicPr>
          <p:cNvPr id="12" name="Picture 11" descr="Head outline and magnifying glass">
            <a:extLst>
              <a:ext uri="{FF2B5EF4-FFF2-40B4-BE49-F238E27FC236}">
                <a16:creationId xmlns:a16="http://schemas.microsoft.com/office/drawing/2014/main" id="{FCC1CAD9-BA0A-50C4-3000-EECC5BAD5D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48200" y="987742"/>
            <a:ext cx="6858000" cy="4577715"/>
          </a:xfrm>
          <a:prstGeom prst="rect">
            <a:avLst/>
          </a:prstGeom>
          <a:noFill/>
        </p:spPr>
      </p:pic>
      <p:sp>
        <p:nvSpPr>
          <p:cNvPr id="10" name="Content Placeholder 9">
            <a:extLst>
              <a:ext uri="{FF2B5EF4-FFF2-40B4-BE49-F238E27FC236}">
                <a16:creationId xmlns:a16="http://schemas.microsoft.com/office/drawing/2014/main" id="{1F7743AF-0B11-F18B-D37A-CEB2CF112797}"/>
              </a:ext>
            </a:extLst>
          </p:cNvPr>
          <p:cNvSpPr>
            <a:spLocks noGrp="1"/>
          </p:cNvSpPr>
          <p:nvPr>
            <p:ph type="body" sz="half" idx="2"/>
          </p:nvPr>
        </p:nvSpPr>
        <p:spPr>
          <a:xfrm>
            <a:off x="460077" y="1076960"/>
            <a:ext cx="3421043" cy="5323840"/>
          </a:xfrm>
        </p:spPr>
        <p:txBody>
          <a:bodyPr>
            <a:normAutofit fontScale="92500" lnSpcReduction="20000"/>
          </a:bodyPr>
          <a:lstStyle/>
          <a:p>
            <a:pPr marL="457200" indent="-457200" algn="just" rtl="0" fontAlgn="base">
              <a:spcBef>
                <a:spcPts val="900"/>
              </a:spcBef>
              <a:buFont typeface="Arial" panose="020B0604020202020204" pitchFamily="34" charset="0"/>
              <a:buChar char="•"/>
            </a:pPr>
            <a:r>
              <a:rPr lang="en-US" sz="2800" dirty="0">
                <a:latin typeface="Aldhabi" panose="01000000000000000000" pitchFamily="2" charset="-78"/>
                <a:cs typeface="Aldhabi" panose="01000000000000000000" pitchFamily="2" charset="-78"/>
              </a:rPr>
              <a:t>unsupervised learning</a:t>
            </a:r>
          </a:p>
          <a:p>
            <a:pPr marL="457200" indent="-457200" algn="just" rtl="0" fontAlgn="base">
              <a:spcBef>
                <a:spcPts val="900"/>
              </a:spcBef>
              <a:buFont typeface="Arial" panose="020B0604020202020204" pitchFamily="34" charset="0"/>
              <a:buChar char="•"/>
            </a:pPr>
            <a:r>
              <a:rPr lang="en-US" sz="2800" dirty="0">
                <a:latin typeface="Aldhabi" panose="01000000000000000000" pitchFamily="2" charset="-78"/>
                <a:cs typeface="Aldhabi" panose="01000000000000000000" pitchFamily="2" charset="-78"/>
              </a:rPr>
              <a:t>Clustering in Machine Learning</a:t>
            </a:r>
          </a:p>
          <a:p>
            <a:pPr marL="457200" indent="-457200" algn="just" rtl="0" fontAlgn="base">
              <a:spcBef>
                <a:spcPts val="900"/>
              </a:spcBef>
              <a:buFont typeface="Arial" panose="020B0604020202020204" pitchFamily="34" charset="0"/>
              <a:buChar char="•"/>
            </a:pPr>
            <a:r>
              <a:rPr lang="en-US" sz="2800" dirty="0">
                <a:latin typeface="Aldhabi" panose="01000000000000000000" pitchFamily="2" charset="-78"/>
                <a:cs typeface="Aldhabi" panose="01000000000000000000" pitchFamily="2" charset="-78"/>
              </a:rPr>
              <a:t>Fuzzy Clustering</a:t>
            </a:r>
          </a:p>
          <a:p>
            <a:pPr marL="457200" indent="-457200" algn="just" rtl="0" fontAlgn="base">
              <a:spcBef>
                <a:spcPts val="900"/>
              </a:spcBef>
              <a:buFont typeface="Arial" panose="020B0604020202020204" pitchFamily="34" charset="0"/>
              <a:buChar char="•"/>
            </a:pPr>
            <a:r>
              <a:rPr lang="en-US" sz="2800" dirty="0">
                <a:latin typeface="Aldhabi" panose="01000000000000000000" pitchFamily="2" charset="-78"/>
                <a:cs typeface="Aldhabi" panose="01000000000000000000" pitchFamily="2" charset="-78"/>
              </a:rPr>
              <a:t>Applications in several fields of Fuzzy clustering</a:t>
            </a:r>
          </a:p>
          <a:p>
            <a:pPr marL="457200" indent="-457200" algn="just" rtl="0" fontAlgn="base">
              <a:spcBef>
                <a:spcPts val="900"/>
              </a:spcBef>
              <a:buFont typeface="Arial" panose="020B0604020202020204" pitchFamily="34" charset="0"/>
              <a:buChar char="•"/>
            </a:pPr>
            <a:r>
              <a:rPr lang="en-US" sz="2800" dirty="0">
                <a:latin typeface="Aldhabi" panose="01000000000000000000" pitchFamily="2" charset="-78"/>
                <a:cs typeface="Aldhabi" panose="01000000000000000000" pitchFamily="2" charset="-78"/>
              </a:rPr>
              <a:t>Advantages of Fuzzy Clustering</a:t>
            </a:r>
          </a:p>
          <a:p>
            <a:pPr marL="457200" indent="-457200" algn="just" rtl="0" fontAlgn="base">
              <a:spcBef>
                <a:spcPts val="900"/>
              </a:spcBef>
              <a:buFont typeface="Arial" panose="020B0604020202020204" pitchFamily="34" charset="0"/>
              <a:buChar char="•"/>
            </a:pPr>
            <a:r>
              <a:rPr lang="en-US" sz="2800" dirty="0">
                <a:latin typeface="Aldhabi" panose="01000000000000000000" pitchFamily="2" charset="-78"/>
                <a:cs typeface="Aldhabi" panose="01000000000000000000" pitchFamily="2" charset="-78"/>
              </a:rPr>
              <a:t>Disadvantages of Fuzzy Clustering</a:t>
            </a:r>
          </a:p>
          <a:p>
            <a:pPr marL="457200" indent="-457200" algn="just" rtl="0" fontAlgn="base">
              <a:spcBef>
                <a:spcPts val="900"/>
              </a:spcBef>
              <a:buFont typeface="Arial" panose="020B0604020202020204" pitchFamily="34" charset="0"/>
              <a:buChar char="•"/>
            </a:pPr>
            <a:r>
              <a:rPr lang="en-US" sz="2800" dirty="0">
                <a:latin typeface="Aldhabi" panose="01000000000000000000" pitchFamily="2" charset="-78"/>
                <a:cs typeface="Aldhabi" panose="01000000000000000000" pitchFamily="2" charset="-78"/>
              </a:rPr>
              <a:t>The Algorithm</a:t>
            </a:r>
          </a:p>
          <a:p>
            <a:pPr marL="457200" indent="-457200" algn="just" rtl="0" fontAlgn="base">
              <a:spcBef>
                <a:spcPts val="900"/>
              </a:spcBef>
              <a:buFont typeface="Arial" panose="020B0604020202020204" pitchFamily="34" charset="0"/>
              <a:buChar char="•"/>
            </a:pPr>
            <a:r>
              <a:rPr lang="en-US" sz="2800" dirty="0">
                <a:latin typeface="Aldhabi" panose="01000000000000000000" pitchFamily="2" charset="-78"/>
                <a:cs typeface="Aldhabi" panose="01000000000000000000" pitchFamily="2" charset="-78"/>
              </a:rPr>
              <a:t>The code</a:t>
            </a:r>
          </a:p>
          <a:p>
            <a:pPr algn="just" rtl="0" fontAlgn="base">
              <a:spcBef>
                <a:spcPts val="900"/>
              </a:spcBef>
            </a:pPr>
            <a:br>
              <a:rPr lang="en-US" dirty="0"/>
            </a:br>
            <a:endParaRPr lang="en-US" dirty="0"/>
          </a:p>
          <a:p>
            <a:pPr marL="285750" indent="-285750" algn="l" rtl="0">
              <a:buFont typeface="Arial" panose="020B0604020202020204" pitchFamily="34" charset="0"/>
              <a:buChar char="•"/>
            </a:pPr>
            <a:endParaRPr lang="en-US" dirty="0"/>
          </a:p>
          <a:p>
            <a:pPr rtl="0"/>
            <a:endParaRPr lang="he-IL" dirty="0"/>
          </a:p>
        </p:txBody>
      </p:sp>
      <p:sp>
        <p:nvSpPr>
          <p:cNvPr id="17" name="Date Placeholder 4">
            <a:extLst>
              <a:ext uri="{FF2B5EF4-FFF2-40B4-BE49-F238E27FC236}">
                <a16:creationId xmlns:a16="http://schemas.microsoft.com/office/drawing/2014/main" id="{3379AE55-B7A2-1D16-A035-3A6A12DAD000}"/>
              </a:ext>
            </a:extLst>
          </p:cNvPr>
          <p:cNvSpPr>
            <a:spLocks noGrp="1"/>
          </p:cNvSpPr>
          <p:nvPr>
            <p:ph type="dt" sz="half" idx="10"/>
          </p:nvPr>
        </p:nvSpPr>
        <p:spPr>
          <a:xfrm>
            <a:off x="4648200" y="6035040"/>
            <a:ext cx="1955800" cy="365760"/>
          </a:xfrm>
        </p:spPr>
        <p:txBody>
          <a:bodyPr/>
          <a:lstStyle/>
          <a:p>
            <a:pPr rtl="1">
              <a:spcAft>
                <a:spcPts val="600"/>
              </a:spcAft>
            </a:pPr>
            <a:fld id="{A177B91D-4277-4997-971F-08A00B31D816}" type="datetime1">
              <a:rPr lang="he-IL" smtClean="0"/>
              <a:pPr rtl="1">
                <a:spcAft>
                  <a:spcPts val="600"/>
                </a:spcAft>
              </a:pPr>
              <a:t>י"א/כסלו/תשפ"ה</a:t>
            </a:fld>
            <a:endParaRPr lang="en-US"/>
          </a:p>
        </p:txBody>
      </p:sp>
    </p:spTree>
    <p:extLst>
      <p:ext uri="{BB962C8B-B14F-4D97-AF65-F5344CB8AC3E}">
        <p14:creationId xmlns:p14="http://schemas.microsoft.com/office/powerpoint/2010/main" val="83825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777CC-2482-52AC-06FF-E5BA98ABF893}"/>
              </a:ext>
            </a:extLst>
          </p:cNvPr>
          <p:cNvSpPr>
            <a:spLocks noGrp="1"/>
          </p:cNvSpPr>
          <p:nvPr>
            <p:ph type="title"/>
          </p:nvPr>
        </p:nvSpPr>
        <p:spPr>
          <a:xfrm flipH="1">
            <a:off x="977348" y="219456"/>
            <a:ext cx="10058400" cy="1371600"/>
          </a:xfrm>
        </p:spPr>
        <p:txBody>
          <a:bodyPr>
            <a:normAutofit/>
          </a:bodyPr>
          <a:lstStyle/>
          <a:p>
            <a:pPr algn="ctr"/>
            <a:r>
              <a:rPr lang="en-US" sz="8800" b="1" dirty="0">
                <a:solidFill>
                  <a:schemeClr val="tx1"/>
                </a:solidFill>
                <a:latin typeface="Edwardian Script ITC" panose="030303020407070D0804" pitchFamily="66" charset="0"/>
                <a:cs typeface="Posterama" panose="020B0502040204020203" pitchFamily="34" charset="0"/>
              </a:rPr>
              <a:t>Unsupervised Learning</a:t>
            </a:r>
            <a:endParaRPr lang="he-IL" sz="8800" dirty="0">
              <a:latin typeface="Edwardian Script ITC" panose="030303020407070D0804" pitchFamily="66" charset="0"/>
            </a:endParaRPr>
          </a:p>
        </p:txBody>
      </p:sp>
      <p:sp>
        <p:nvSpPr>
          <p:cNvPr id="3" name="Content Placeholder 2">
            <a:extLst>
              <a:ext uri="{FF2B5EF4-FFF2-40B4-BE49-F238E27FC236}">
                <a16:creationId xmlns:a16="http://schemas.microsoft.com/office/drawing/2014/main" id="{224E7E2B-C7F8-3C67-0985-72D35942806F}"/>
              </a:ext>
            </a:extLst>
          </p:cNvPr>
          <p:cNvSpPr>
            <a:spLocks noGrp="1"/>
          </p:cNvSpPr>
          <p:nvPr>
            <p:ph idx="1"/>
          </p:nvPr>
        </p:nvSpPr>
        <p:spPr>
          <a:xfrm flipH="1">
            <a:off x="977348" y="1451113"/>
            <a:ext cx="10591800" cy="2454965"/>
          </a:xfrm>
        </p:spPr>
        <p:txBody>
          <a:bodyPr>
            <a:normAutofit lnSpcReduction="10000"/>
          </a:bodyPr>
          <a:lstStyle/>
          <a:p>
            <a:pPr marL="0" indent="0" algn="l">
              <a:buNone/>
            </a:pPr>
            <a:r>
              <a:rPr lang="en-US" sz="3600" b="1" dirty="0">
                <a:latin typeface="Aldhabi" panose="01000000000000000000" pitchFamily="2" charset="-78"/>
                <a:cs typeface="Aldhabi" panose="01000000000000000000" pitchFamily="2" charset="-78"/>
              </a:rPr>
              <a:t>Unsupervised Learning</a:t>
            </a:r>
            <a:r>
              <a:rPr lang="en-US" sz="3600" dirty="0">
                <a:latin typeface="Aldhabi" panose="01000000000000000000" pitchFamily="2" charset="-78"/>
                <a:cs typeface="Aldhabi" panose="01000000000000000000" pitchFamily="2" charset="-78"/>
              </a:rPr>
              <a:t> is a type of machine learning where the model is trained on data that is not labeled, meaning the output (or target) is not provided. The goal of unsupervised learning is to discover underlying patterns, structures, or relationships in the data without predefined labels or categories.</a:t>
            </a:r>
            <a:endParaRPr lang="he-IL" sz="3600" dirty="0">
              <a:latin typeface="Aldhabi" panose="01000000000000000000" pitchFamily="2" charset="-78"/>
            </a:endParaRPr>
          </a:p>
          <a:p>
            <a:pPr algn="l"/>
            <a:endParaRPr lang="he-IL" dirty="0"/>
          </a:p>
        </p:txBody>
      </p:sp>
      <p:pic>
        <p:nvPicPr>
          <p:cNvPr id="5" name="Picture 4" descr="Lightbox">
            <a:extLst>
              <a:ext uri="{FF2B5EF4-FFF2-40B4-BE49-F238E27FC236}">
                <a16:creationId xmlns:a16="http://schemas.microsoft.com/office/drawing/2014/main" id="{8DFFAFFF-12FE-0B4B-E99C-D6FF4FBB630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442720" y="3906078"/>
            <a:ext cx="9367519" cy="245496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739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p:cTn id="12"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3"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14"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5"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926C5-C12F-C096-7A9C-3DC0B9DB9589}"/>
              </a:ext>
            </a:extLst>
          </p:cNvPr>
          <p:cNvSpPr>
            <a:spLocks noGrp="1"/>
          </p:cNvSpPr>
          <p:nvPr>
            <p:ph type="title"/>
          </p:nvPr>
        </p:nvSpPr>
        <p:spPr/>
        <p:txBody>
          <a:bodyPr>
            <a:normAutofit fontScale="90000"/>
          </a:bodyPr>
          <a:lstStyle/>
          <a:p>
            <a:pPr algn="ctr"/>
            <a:r>
              <a:rPr lang="en-US" sz="8800" b="1" dirty="0">
                <a:solidFill>
                  <a:schemeClr val="tx1"/>
                </a:solidFill>
                <a:latin typeface="Edwardian Script ITC" panose="030303020407070D0804" pitchFamily="66" charset="0"/>
                <a:cs typeface="Posterama" panose="020B0502040204020203" pitchFamily="34" charset="0"/>
              </a:rPr>
              <a:t>Clustering in Machine Learning</a:t>
            </a:r>
            <a:endParaRPr lang="he-IL" sz="8800" b="1" dirty="0">
              <a:solidFill>
                <a:schemeClr val="tx1"/>
              </a:solidFill>
              <a:latin typeface="Edwardian Script ITC" panose="030303020407070D0804" pitchFamily="66" charset="0"/>
            </a:endParaRPr>
          </a:p>
        </p:txBody>
      </p:sp>
      <p:sp>
        <p:nvSpPr>
          <p:cNvPr id="3" name="Content Placeholder 2">
            <a:extLst>
              <a:ext uri="{FF2B5EF4-FFF2-40B4-BE49-F238E27FC236}">
                <a16:creationId xmlns:a16="http://schemas.microsoft.com/office/drawing/2014/main" id="{E7513027-56C4-74CC-EC02-9B1DC00F1805}"/>
              </a:ext>
            </a:extLst>
          </p:cNvPr>
          <p:cNvSpPr>
            <a:spLocks noGrp="1"/>
          </p:cNvSpPr>
          <p:nvPr>
            <p:ph idx="1"/>
          </p:nvPr>
        </p:nvSpPr>
        <p:spPr>
          <a:xfrm flipH="1">
            <a:off x="337930" y="2103120"/>
            <a:ext cx="11390244" cy="1802958"/>
          </a:xfrm>
        </p:spPr>
        <p:txBody>
          <a:bodyPr>
            <a:normAutofit/>
          </a:bodyPr>
          <a:lstStyle/>
          <a:p>
            <a:pPr marL="0" indent="0" algn="l">
              <a:buNone/>
            </a:pPr>
            <a:r>
              <a:rPr lang="en-US" sz="3600" dirty="0">
                <a:latin typeface="Aldhabi" panose="01000000000000000000" pitchFamily="2" charset="-78"/>
                <a:cs typeface="Aldhabi" panose="01000000000000000000" pitchFamily="2" charset="-78"/>
              </a:rPr>
              <a:t>Clustering is an unsupervised machine learning technique that divides the given data into different clusters based on their distances (similarity) from each other. </a:t>
            </a:r>
            <a:endParaRPr lang="he-IL" dirty="0"/>
          </a:p>
        </p:txBody>
      </p:sp>
      <p:pic>
        <p:nvPicPr>
          <p:cNvPr id="5" name="Picture 4">
            <a:extLst>
              <a:ext uri="{FF2B5EF4-FFF2-40B4-BE49-F238E27FC236}">
                <a16:creationId xmlns:a16="http://schemas.microsoft.com/office/drawing/2014/main" id="{FBC4F89B-A46B-BA9A-1106-958F1BD46600}"/>
              </a:ext>
            </a:extLst>
          </p:cNvPr>
          <p:cNvPicPr>
            <a:picLocks noChangeAspect="1"/>
          </p:cNvPicPr>
          <p:nvPr/>
        </p:nvPicPr>
        <p:blipFill>
          <a:blip r:embed="rId2"/>
          <a:stretch>
            <a:fillRect/>
          </a:stretch>
        </p:blipFill>
        <p:spPr>
          <a:xfrm>
            <a:off x="2592567" y="3667539"/>
            <a:ext cx="6622199" cy="2650583"/>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Tree>
    <p:extLst>
      <p:ext uri="{BB962C8B-B14F-4D97-AF65-F5344CB8AC3E}">
        <p14:creationId xmlns:p14="http://schemas.microsoft.com/office/powerpoint/2010/main" val="2845540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mph" presetSubtype="0" fill="hold" nodeType="clickEffect">
                                  <p:stCondLst>
                                    <p:cond delay="0"/>
                                  </p:stCondLst>
                                  <p:iterate type="lt">
                                    <p:tmPct val="4000"/>
                                  </p:iterate>
                                  <p:childTnLst>
                                    <p:set>
                                      <p:cBhvr override="childStyle">
                                        <p:cTn id="11" dur="500" fill="hold"/>
                                        <p:tgtEl>
                                          <p:spTgt spid="3">
                                            <p:txEl>
                                              <p:pRg st="0" end="0"/>
                                            </p:txEl>
                                          </p:spTgt>
                                        </p:tgtEl>
                                        <p:attrNameLst>
                                          <p:attrName>style.color</p:attrName>
                                        </p:attrNameLst>
                                      </p:cBhvr>
                                      <p:to>
                                        <p:clrVal>
                                          <a:srgbClr val="C6200E"/>
                                        </p:clrVal>
                                      </p:to>
                                    </p:set>
                                    <p:set>
                                      <p:cBhvr>
                                        <p:cTn id="12" dur="500" fill="hold"/>
                                        <p:tgtEl>
                                          <p:spTgt spid="3">
                                            <p:txEl>
                                              <p:pRg st="0" end="0"/>
                                            </p:txEl>
                                          </p:spTgt>
                                        </p:tgtEl>
                                        <p:attrNameLst>
                                          <p:attrName>fillcolor</p:attrName>
                                        </p:attrNameLst>
                                      </p:cBhvr>
                                      <p:to>
                                        <p:clrVal>
                                          <a:srgbClr val="C6200E"/>
                                        </p:clrVal>
                                      </p:to>
                                    </p:set>
                                    <p:set>
                                      <p:cBhvr>
                                        <p:cTn id="13" dur="500" fill="hold"/>
                                        <p:tgtEl>
                                          <p:spTgt spid="3">
                                            <p:txEl>
                                              <p:pRg st="0" end="0"/>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A1987-949E-4FE7-E1A5-50C0D1C3B228}"/>
              </a:ext>
            </a:extLst>
          </p:cNvPr>
          <p:cNvSpPr>
            <a:spLocks noGrp="1"/>
          </p:cNvSpPr>
          <p:nvPr>
            <p:ph type="title"/>
          </p:nvPr>
        </p:nvSpPr>
        <p:spPr>
          <a:xfrm>
            <a:off x="462506" y="1034775"/>
            <a:ext cx="3161963" cy="1645920"/>
          </a:xfrm>
        </p:spPr>
        <p:txBody>
          <a:bodyPr anchor="b">
            <a:normAutofit fontScale="90000"/>
          </a:bodyPr>
          <a:lstStyle/>
          <a:p>
            <a:pPr algn="ctr"/>
            <a:r>
              <a:rPr lang="en-US" sz="6700" b="1" dirty="0">
                <a:latin typeface="Chiller" panose="04020404031007020602" pitchFamily="82" charset="0"/>
                <a:ea typeface="Tahoma" panose="020B0604030504040204" pitchFamily="34" charset="0"/>
                <a:cs typeface="Posterama" panose="020B0502040204020203" pitchFamily="34" charset="0"/>
              </a:rPr>
              <a:t>Fuzzy Clustering</a:t>
            </a:r>
            <a:br>
              <a:rPr lang="en-US" b="1" i="0" dirty="0">
                <a:effectLst/>
              </a:rPr>
            </a:br>
            <a:endParaRPr lang="he-IL" dirty="0"/>
          </a:p>
        </p:txBody>
      </p:sp>
      <p:pic>
        <p:nvPicPr>
          <p:cNvPr id="1026" name="Picture 2" descr="Fuzzy C Means Clustering Algorithm Solved Example | Clustering Algorithm in  ML &amp; DL by Mahesh Huddar - YouTube">
            <a:extLst>
              <a:ext uri="{FF2B5EF4-FFF2-40B4-BE49-F238E27FC236}">
                <a16:creationId xmlns:a16="http://schemas.microsoft.com/office/drawing/2014/main" id="{01C90B7E-DF1B-69B7-7ED9-022B42E406A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tretch/>
        </p:blipFill>
        <p:spPr bwMode="auto">
          <a:xfrm>
            <a:off x="4648200" y="874643"/>
            <a:ext cx="6858000" cy="5257800"/>
          </a:xfrm>
          <a:prstGeom prst="rect">
            <a:avLst/>
          </a:prstGeom>
          <a:solidFill>
            <a:srgbClr val="FFFFFF"/>
          </a:solidFill>
        </p:spPr>
      </p:pic>
      <p:sp>
        <p:nvSpPr>
          <p:cNvPr id="3" name="Content Placeholder 2">
            <a:extLst>
              <a:ext uri="{FF2B5EF4-FFF2-40B4-BE49-F238E27FC236}">
                <a16:creationId xmlns:a16="http://schemas.microsoft.com/office/drawing/2014/main" id="{5548D21E-1F54-7F8D-E6C3-E80E8A8C0518}"/>
              </a:ext>
            </a:extLst>
          </p:cNvPr>
          <p:cNvSpPr>
            <a:spLocks noGrp="1"/>
          </p:cNvSpPr>
          <p:nvPr>
            <p:ph type="body" sz="half" idx="2"/>
          </p:nvPr>
        </p:nvSpPr>
        <p:spPr>
          <a:xfrm>
            <a:off x="571837" y="2067339"/>
            <a:ext cx="3161963" cy="4661451"/>
          </a:xfrm>
        </p:spPr>
        <p:txBody>
          <a:bodyPr>
            <a:normAutofit lnSpcReduction="10000"/>
          </a:bodyPr>
          <a:lstStyle/>
          <a:p>
            <a:pPr marL="0" indent="0" algn="l">
              <a:buNone/>
            </a:pPr>
            <a:r>
              <a:rPr lang="en-US" sz="2800" dirty="0">
                <a:latin typeface="Aldhabi" panose="01000000000000000000" pitchFamily="2" charset="-78"/>
                <a:cs typeface="Aldhabi" panose="01000000000000000000" pitchFamily="2" charset="-78"/>
              </a:rPr>
              <a:t>The unsupervised k-means clustering algorithm gives the values of any point lying in some particular cluster to be either as 0 or 1 i.e., either true or false.</a:t>
            </a:r>
            <a:endParaRPr lang="he-IL" sz="2800" dirty="0">
              <a:latin typeface="Aldhabi" panose="01000000000000000000" pitchFamily="2" charset="-78"/>
            </a:endParaRPr>
          </a:p>
          <a:p>
            <a:pPr marL="0" indent="0" algn="l">
              <a:buNone/>
            </a:pPr>
            <a:r>
              <a:rPr lang="en-US" sz="2800" dirty="0">
                <a:latin typeface="Aldhabi" panose="01000000000000000000" pitchFamily="2" charset="-78"/>
                <a:cs typeface="Aldhabi" panose="01000000000000000000" pitchFamily="2" charset="-78"/>
              </a:rPr>
              <a:t>But the fuzzy logic gives the fuzzy values of any particular data point to be lying in either of the clusters.</a:t>
            </a:r>
            <a:endParaRPr lang="he-IL" sz="2800" dirty="0">
              <a:latin typeface="Aldhabi" panose="01000000000000000000" pitchFamily="2" charset="-78"/>
            </a:endParaRPr>
          </a:p>
        </p:txBody>
      </p:sp>
    </p:spTree>
    <p:extLst>
      <p:ext uri="{BB962C8B-B14F-4D97-AF65-F5344CB8AC3E}">
        <p14:creationId xmlns:p14="http://schemas.microsoft.com/office/powerpoint/2010/main" val="1398985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iterate type="lt">
                                    <p:tmAbs val="25"/>
                                  </p:iterate>
                                  <p:childTnLst>
                                    <p:set>
                                      <p:cBhvr override="childStyle">
                                        <p:cTn id="6" dur="indefinite"/>
                                        <p:tgtEl>
                                          <p:spTgt spid="3">
                                            <p:txEl>
                                              <p:pRg st="0" end="0"/>
                                            </p:txEl>
                                          </p:spTgt>
                                        </p:tgtEl>
                                        <p:attrNameLst>
                                          <p:attrName>style.fontWeight</p:attrName>
                                        </p:attrNameLst>
                                      </p:cBhvr>
                                      <p:to>
                                        <p:strVal val="bold"/>
                                      </p:to>
                                    </p:set>
                                  </p:childTnLst>
                                </p:cTn>
                              </p:par>
                              <p:par>
                                <p:cTn id="7" presetID="15" presetClass="emph" presetSubtype="0" nodeType="withEffect">
                                  <p:stCondLst>
                                    <p:cond delay="0"/>
                                  </p:stCondLst>
                                  <p:iterate type="lt">
                                    <p:tmAbs val="25"/>
                                  </p:iterate>
                                  <p:childTnLst>
                                    <p:set>
                                      <p:cBhvr override="childStyle">
                                        <p:cTn id="8" dur="indefinite"/>
                                        <p:tgtEl>
                                          <p:spTgt spid="3">
                                            <p:txEl>
                                              <p:pRg st="1" end="1"/>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BE0C4-C57E-2E6A-0744-D3DE5373E33C}"/>
              </a:ext>
            </a:extLst>
          </p:cNvPr>
          <p:cNvSpPr>
            <a:spLocks noGrp="1"/>
          </p:cNvSpPr>
          <p:nvPr>
            <p:ph type="title"/>
          </p:nvPr>
        </p:nvSpPr>
        <p:spPr>
          <a:xfrm>
            <a:off x="1066800" y="642594"/>
            <a:ext cx="10058400" cy="1371600"/>
          </a:xfrm>
        </p:spPr>
        <p:txBody>
          <a:bodyPr anchor="ctr">
            <a:normAutofit fontScale="90000"/>
          </a:bodyPr>
          <a:lstStyle/>
          <a:p>
            <a:r>
              <a:rPr lang="en-US" sz="6000" b="1" dirty="0">
                <a:solidFill>
                  <a:schemeClr val="tx1"/>
                </a:solidFill>
                <a:latin typeface="Chiller" panose="04020404031007020602" pitchFamily="82" charset="0"/>
                <a:cs typeface="Posterama" panose="020B0502040204020203" pitchFamily="34" charset="0"/>
              </a:rPr>
              <a:t>Applications in several fields of Fuzzy clustering</a:t>
            </a:r>
            <a:br>
              <a:rPr lang="en-US" sz="6000" b="1" dirty="0">
                <a:solidFill>
                  <a:schemeClr val="tx1"/>
                </a:solidFill>
                <a:latin typeface="Chiller" panose="04020404031007020602" pitchFamily="82" charset="0"/>
                <a:cs typeface="Posterama" panose="020B0502040204020203" pitchFamily="34" charset="0"/>
              </a:rPr>
            </a:br>
            <a:endParaRPr lang="he-IL" sz="6000" b="1" dirty="0">
              <a:solidFill>
                <a:schemeClr val="tx1"/>
              </a:solidFill>
              <a:latin typeface="Chiller" panose="04020404031007020602" pitchFamily="82" charset="0"/>
            </a:endParaRPr>
          </a:p>
        </p:txBody>
      </p:sp>
      <p:graphicFrame>
        <p:nvGraphicFramePr>
          <p:cNvPr id="6" name="Content Placeholder 2">
            <a:extLst>
              <a:ext uri="{FF2B5EF4-FFF2-40B4-BE49-F238E27FC236}">
                <a16:creationId xmlns:a16="http://schemas.microsoft.com/office/drawing/2014/main" id="{58CA6B25-94E3-41E7-EA42-4F5B713C584E}"/>
              </a:ext>
            </a:extLst>
          </p:cNvPr>
          <p:cNvGraphicFramePr>
            <a:graphicFrameLocks noGrp="1"/>
          </p:cNvGraphicFramePr>
          <p:nvPr>
            <p:ph idx="1"/>
            <p:extLst>
              <p:ext uri="{D42A27DB-BD31-4B8C-83A1-F6EECF244321}">
                <p14:modId xmlns:p14="http://schemas.microsoft.com/office/powerpoint/2010/main" val="2502933074"/>
              </p:ext>
            </p:extLst>
          </p:nvPr>
        </p:nvGraphicFramePr>
        <p:xfrm flipH="1">
          <a:off x="1066800" y="2103120"/>
          <a:ext cx="10058400" cy="38496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92167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heel(1)">
                                      <p:cBhvr>
                                        <p:cTn id="12"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6"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033FB-571A-9DC5-0E87-1820E27CF409}"/>
              </a:ext>
            </a:extLst>
          </p:cNvPr>
          <p:cNvSpPr>
            <a:spLocks noGrp="1"/>
          </p:cNvSpPr>
          <p:nvPr>
            <p:ph type="title"/>
          </p:nvPr>
        </p:nvSpPr>
        <p:spPr>
          <a:xfrm>
            <a:off x="521037" y="790272"/>
            <a:ext cx="3161963" cy="4584368"/>
          </a:xfrm>
        </p:spPr>
        <p:txBody>
          <a:bodyPr anchor="b">
            <a:normAutofit/>
          </a:bodyPr>
          <a:lstStyle/>
          <a:p>
            <a:pPr algn="ctr"/>
            <a:r>
              <a:rPr lang="en-US" sz="5300" b="1" dirty="0">
                <a:latin typeface="Chiller" panose="04020404031007020602" pitchFamily="82" charset="0"/>
              </a:rPr>
              <a:t>Advantages of Fuzzy Clustering</a:t>
            </a:r>
            <a:br>
              <a:rPr lang="en-US" sz="3000" b="1" i="0" dirty="0">
                <a:effectLst/>
              </a:rPr>
            </a:br>
            <a:endParaRPr lang="he-IL" sz="3000" dirty="0"/>
          </a:p>
        </p:txBody>
      </p:sp>
      <p:graphicFrame>
        <p:nvGraphicFramePr>
          <p:cNvPr id="6" name="Content Placeholder 2">
            <a:extLst>
              <a:ext uri="{FF2B5EF4-FFF2-40B4-BE49-F238E27FC236}">
                <a16:creationId xmlns:a16="http://schemas.microsoft.com/office/drawing/2014/main" id="{B6259F8A-DD43-C813-B9BC-938D03E7B56E}"/>
              </a:ext>
            </a:extLst>
          </p:cNvPr>
          <p:cNvGraphicFramePr>
            <a:graphicFrameLocks noGrp="1"/>
          </p:cNvGraphicFramePr>
          <p:nvPr>
            <p:ph idx="1"/>
            <p:extLst>
              <p:ext uri="{D42A27DB-BD31-4B8C-83A1-F6EECF244321}">
                <p14:modId xmlns:p14="http://schemas.microsoft.com/office/powerpoint/2010/main" val="1478748487"/>
              </p:ext>
            </p:extLst>
          </p:nvPr>
        </p:nvGraphicFramePr>
        <p:xfrm>
          <a:off x="4648199" y="609599"/>
          <a:ext cx="7467601" cy="596016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06944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circle(in)">
                                      <p:cBhvr>
                                        <p:cTn id="14"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6"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A473A-C7E8-1C6E-E501-FBE8FF0CE2BA}"/>
              </a:ext>
            </a:extLst>
          </p:cNvPr>
          <p:cNvSpPr>
            <a:spLocks noGrp="1"/>
          </p:cNvSpPr>
          <p:nvPr>
            <p:ph type="title"/>
          </p:nvPr>
        </p:nvSpPr>
        <p:spPr>
          <a:xfrm>
            <a:off x="589729" y="609600"/>
            <a:ext cx="2729942" cy="4474596"/>
          </a:xfrm>
        </p:spPr>
        <p:txBody>
          <a:bodyPr anchor="b">
            <a:normAutofit/>
          </a:bodyPr>
          <a:lstStyle/>
          <a:p>
            <a:pPr>
              <a:lnSpc>
                <a:spcPct val="90000"/>
              </a:lnSpc>
            </a:pPr>
            <a:r>
              <a:rPr lang="en-US" sz="5300" b="1" dirty="0">
                <a:latin typeface="Chiller" panose="04020404031007020602" pitchFamily="82" charset="0"/>
              </a:rPr>
              <a:t>Disadvantages of Fuzzy Clustering</a:t>
            </a:r>
            <a:br>
              <a:rPr lang="en-US" sz="5300" b="1" dirty="0">
                <a:latin typeface="Chiller" panose="04020404031007020602" pitchFamily="82" charset="0"/>
              </a:rPr>
            </a:br>
            <a:endParaRPr lang="he-IL" sz="5300" b="1" dirty="0">
              <a:latin typeface="Chiller" panose="04020404031007020602" pitchFamily="82" charset="0"/>
            </a:endParaRPr>
          </a:p>
        </p:txBody>
      </p:sp>
      <p:graphicFrame>
        <p:nvGraphicFramePr>
          <p:cNvPr id="7" name="Content Placeholder 2">
            <a:extLst>
              <a:ext uri="{FF2B5EF4-FFF2-40B4-BE49-F238E27FC236}">
                <a16:creationId xmlns:a16="http://schemas.microsoft.com/office/drawing/2014/main" id="{D13DA2DD-9429-CCB2-2C87-A6F2E703D8E8}"/>
              </a:ext>
            </a:extLst>
          </p:cNvPr>
          <p:cNvGraphicFramePr>
            <a:graphicFrameLocks noGrp="1"/>
          </p:cNvGraphicFramePr>
          <p:nvPr>
            <p:ph idx="1"/>
            <p:extLst>
              <p:ext uri="{D42A27DB-BD31-4B8C-83A1-F6EECF244321}">
                <p14:modId xmlns:p14="http://schemas.microsoft.com/office/powerpoint/2010/main" val="2376371563"/>
              </p:ext>
            </p:extLst>
          </p:nvPr>
        </p:nvGraphicFramePr>
        <p:xfrm>
          <a:off x="4648199" y="228600"/>
          <a:ext cx="7407965" cy="65001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ectangle 2">
            <a:extLst>
              <a:ext uri="{FF2B5EF4-FFF2-40B4-BE49-F238E27FC236}">
                <a16:creationId xmlns:a16="http://schemas.microsoft.com/office/drawing/2014/main" id="{DB8C1157-E28C-6DE4-CD19-34410409EAF5}"/>
              </a:ext>
            </a:extLst>
          </p:cNvPr>
          <p:cNvSpPr/>
          <p:nvPr/>
        </p:nvSpPr>
        <p:spPr>
          <a:xfrm>
            <a:off x="5117910" y="5377218"/>
            <a:ext cx="764275" cy="9144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14588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31" presetClass="entr"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p:cTn id="25" dur="1000" fill="hold"/>
                                        <p:tgtEl>
                                          <p:spTgt spid="7"/>
                                        </p:tgtEl>
                                        <p:attrNameLst>
                                          <p:attrName>ppt_w</p:attrName>
                                        </p:attrNameLst>
                                      </p:cBhvr>
                                      <p:tavLst>
                                        <p:tav tm="0">
                                          <p:val>
                                            <p:fltVal val="0"/>
                                          </p:val>
                                        </p:tav>
                                        <p:tav tm="100000">
                                          <p:val>
                                            <p:strVal val="#ppt_w"/>
                                          </p:val>
                                        </p:tav>
                                      </p:tavLst>
                                    </p:anim>
                                    <p:anim calcmode="lin" valueType="num">
                                      <p:cBhvr>
                                        <p:cTn id="26" dur="1000" fill="hold"/>
                                        <p:tgtEl>
                                          <p:spTgt spid="7"/>
                                        </p:tgtEl>
                                        <p:attrNameLst>
                                          <p:attrName>ppt_h</p:attrName>
                                        </p:attrNameLst>
                                      </p:cBhvr>
                                      <p:tavLst>
                                        <p:tav tm="0">
                                          <p:val>
                                            <p:fltVal val="0"/>
                                          </p:val>
                                        </p:tav>
                                        <p:tav tm="100000">
                                          <p:val>
                                            <p:strVal val="#ppt_h"/>
                                          </p:val>
                                        </p:tav>
                                      </p:tavLst>
                                    </p:anim>
                                    <p:anim calcmode="lin" valueType="num">
                                      <p:cBhvr>
                                        <p:cTn id="27" dur="1000" fill="hold"/>
                                        <p:tgtEl>
                                          <p:spTgt spid="7"/>
                                        </p:tgtEl>
                                        <p:attrNameLst>
                                          <p:attrName>style.rotation</p:attrName>
                                        </p:attrNameLst>
                                      </p:cBhvr>
                                      <p:tavLst>
                                        <p:tav tm="0">
                                          <p:val>
                                            <p:fltVal val="90"/>
                                          </p:val>
                                        </p:tav>
                                        <p:tav tm="100000">
                                          <p:val>
                                            <p:fltVal val="0"/>
                                          </p:val>
                                        </p:tav>
                                      </p:tavLst>
                                    </p:anim>
                                    <p:animEffect transition="in" filter="fade">
                                      <p:cBhvr>
                                        <p:cTn id="28"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7"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4" descr="Accelerating Your Algorithms: Considerations in Design, Algorithm Choice  and Implementation - ActiveState">
            <a:extLst>
              <a:ext uri="{FF2B5EF4-FFF2-40B4-BE49-F238E27FC236}">
                <a16:creationId xmlns:a16="http://schemas.microsoft.com/office/drawing/2014/main" id="{1A01317B-A420-99B1-611C-BF5D61BB3BFC}"/>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l="20496" r="11680" b="5"/>
          <a:stretch/>
        </p:blipFill>
        <p:spPr bwMode="auto">
          <a:xfrm flipH="1">
            <a:off x="-2" y="0"/>
            <a:ext cx="12162307" cy="6969760"/>
          </a:xfrm>
          <a:prstGeom prst="rect">
            <a:avLst/>
          </a:prstGeom>
          <a:solidFill>
            <a:srgbClr val="FFFFFF"/>
          </a:solidFill>
        </p:spPr>
      </p:pic>
      <p:sp>
        <p:nvSpPr>
          <p:cNvPr id="4" name="TextBox 3">
            <a:extLst>
              <a:ext uri="{FF2B5EF4-FFF2-40B4-BE49-F238E27FC236}">
                <a16:creationId xmlns:a16="http://schemas.microsoft.com/office/drawing/2014/main" id="{16557371-6E58-23B5-932E-1D59DAFAC83E}"/>
              </a:ext>
            </a:extLst>
          </p:cNvPr>
          <p:cNvSpPr txBox="1"/>
          <p:nvPr/>
        </p:nvSpPr>
        <p:spPr>
          <a:xfrm>
            <a:off x="-288235" y="394692"/>
            <a:ext cx="9551504" cy="6463308"/>
          </a:xfrm>
          <a:prstGeom prst="rect">
            <a:avLst/>
          </a:prstGeom>
          <a:noFill/>
        </p:spPr>
        <p:txBody>
          <a:bodyPr wrap="square">
            <a:spAutoFit/>
          </a:bodyPr>
          <a:lstStyle/>
          <a:p>
            <a:r>
              <a:rPr lang="en-US" sz="13800" b="1" dirty="0">
                <a:solidFill>
                  <a:schemeClr val="bg2">
                    <a:lumMod val="90000"/>
                  </a:schemeClr>
                </a:solidFill>
                <a:latin typeface="Chiller" panose="04020404031007020602" pitchFamily="82" charset="0"/>
              </a:rPr>
              <a:t>The steps to perform the algorithm</a:t>
            </a:r>
            <a:endParaRPr lang="he-IL" sz="13800" b="1" dirty="0">
              <a:solidFill>
                <a:schemeClr val="bg2">
                  <a:lumMod val="90000"/>
                </a:schemeClr>
              </a:solidFill>
              <a:latin typeface="Chiller" panose="04020404031007020602" pitchFamily="82" charset="0"/>
            </a:endParaRPr>
          </a:p>
        </p:txBody>
      </p:sp>
    </p:spTree>
    <p:extLst>
      <p:ext uri="{BB962C8B-B14F-4D97-AF65-F5344CB8AC3E}">
        <p14:creationId xmlns:p14="http://schemas.microsoft.com/office/powerpoint/2010/main" val="335656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wipe(down)">
                                      <p:cBhvr>
                                        <p:cTn id="7" dur="580">
                                          <p:stCondLst>
                                            <p:cond delay="0"/>
                                          </p:stCondLst>
                                        </p:cTn>
                                        <p:tgtEl>
                                          <p:spTgt spid="4">
                                            <p:txEl>
                                              <p:pRg st="0" end="0"/>
                                            </p:txEl>
                                          </p:spTgt>
                                        </p:tgtEl>
                                      </p:cBhvr>
                                    </p:animEffect>
                                    <p:anim calcmode="lin" valueType="num">
                                      <p:cBhvr>
                                        <p:cTn id="8" dur="1822" tmFilter="0,0; 0.14,0.36; 0.43,0.73; 0.71,0.91; 1.0,1.0">
                                          <p:stCondLst>
                                            <p:cond delay="0"/>
                                          </p:stCondLst>
                                        </p:cTn>
                                        <p:tgtEl>
                                          <p:spTgt spid="4">
                                            <p:txEl>
                                              <p:pRg st="0" end="0"/>
                                            </p:txEl>
                                          </p:spTgt>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xEl>
                                              <p:pRg st="0" end="0"/>
                                            </p:txEl>
                                          </p:spTgt>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xEl>
                                              <p:pRg st="0" end="0"/>
                                            </p:txEl>
                                          </p:spTgt>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xEl>
                                              <p:pRg st="0" end="0"/>
                                            </p:txEl>
                                          </p:spTgt>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xEl>
                                              <p:pRg st="0" end="0"/>
                                            </p:txEl>
                                          </p:spTgt>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xEl>
                                              <p:pRg st="0" end="0"/>
                                            </p:txEl>
                                          </p:spTgt>
                                        </p:tgtEl>
                                      </p:cBhvr>
                                      <p:to x="100000" y="60000"/>
                                    </p:animScale>
                                    <p:animScale>
                                      <p:cBhvr>
                                        <p:cTn id="14" dur="166" decel="50000">
                                          <p:stCondLst>
                                            <p:cond delay="676"/>
                                          </p:stCondLst>
                                        </p:cTn>
                                        <p:tgtEl>
                                          <p:spTgt spid="4">
                                            <p:txEl>
                                              <p:pRg st="0" end="0"/>
                                            </p:txEl>
                                          </p:spTgt>
                                        </p:tgtEl>
                                      </p:cBhvr>
                                      <p:to x="100000" y="100000"/>
                                    </p:animScale>
                                    <p:animScale>
                                      <p:cBhvr>
                                        <p:cTn id="15" dur="26">
                                          <p:stCondLst>
                                            <p:cond delay="1312"/>
                                          </p:stCondLst>
                                        </p:cTn>
                                        <p:tgtEl>
                                          <p:spTgt spid="4">
                                            <p:txEl>
                                              <p:pRg st="0" end="0"/>
                                            </p:txEl>
                                          </p:spTgt>
                                        </p:tgtEl>
                                      </p:cBhvr>
                                      <p:to x="100000" y="80000"/>
                                    </p:animScale>
                                    <p:animScale>
                                      <p:cBhvr>
                                        <p:cTn id="16" dur="166" decel="50000">
                                          <p:stCondLst>
                                            <p:cond delay="1338"/>
                                          </p:stCondLst>
                                        </p:cTn>
                                        <p:tgtEl>
                                          <p:spTgt spid="4">
                                            <p:txEl>
                                              <p:pRg st="0" end="0"/>
                                            </p:txEl>
                                          </p:spTgt>
                                        </p:tgtEl>
                                      </p:cBhvr>
                                      <p:to x="100000" y="100000"/>
                                    </p:animScale>
                                    <p:animScale>
                                      <p:cBhvr>
                                        <p:cTn id="17" dur="26">
                                          <p:stCondLst>
                                            <p:cond delay="1642"/>
                                          </p:stCondLst>
                                        </p:cTn>
                                        <p:tgtEl>
                                          <p:spTgt spid="4">
                                            <p:txEl>
                                              <p:pRg st="0" end="0"/>
                                            </p:txEl>
                                          </p:spTgt>
                                        </p:tgtEl>
                                      </p:cBhvr>
                                      <p:to x="100000" y="90000"/>
                                    </p:animScale>
                                    <p:animScale>
                                      <p:cBhvr>
                                        <p:cTn id="18" dur="166" decel="50000">
                                          <p:stCondLst>
                                            <p:cond delay="1668"/>
                                          </p:stCondLst>
                                        </p:cTn>
                                        <p:tgtEl>
                                          <p:spTgt spid="4">
                                            <p:txEl>
                                              <p:pRg st="0" end="0"/>
                                            </p:txEl>
                                          </p:spTgt>
                                        </p:tgtEl>
                                      </p:cBhvr>
                                      <p:to x="100000" y="100000"/>
                                    </p:animScale>
                                    <p:animScale>
                                      <p:cBhvr>
                                        <p:cTn id="19" dur="26">
                                          <p:stCondLst>
                                            <p:cond delay="1808"/>
                                          </p:stCondLst>
                                        </p:cTn>
                                        <p:tgtEl>
                                          <p:spTgt spid="4">
                                            <p:txEl>
                                              <p:pRg st="0" end="0"/>
                                            </p:txEl>
                                          </p:spTgt>
                                        </p:tgtEl>
                                      </p:cBhvr>
                                      <p:to x="100000" y="95000"/>
                                    </p:animScale>
                                    <p:animScale>
                                      <p:cBhvr>
                                        <p:cTn id="20" dur="166" decel="50000">
                                          <p:stCondLst>
                                            <p:cond delay="1834"/>
                                          </p:stCondLst>
                                        </p:cTn>
                                        <p:tgtEl>
                                          <p:spTgt spid="4">
                                            <p:txEl>
                                              <p:pRg st="0" end="0"/>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ffice_41798809_TF78438558" id="{592B5E68-C93F-4479-98A9-067798264FBC}" vid="{5A2EF50A-4EF5-498F-AD4D-FD6F63444EDD}"/>
    </a:ext>
  </a:extLst>
</a:theme>
</file>

<file path=ppt/theme/theme2.xml><?xml version="1.0" encoding="utf-8"?>
<a:theme xmlns:a="http://schemas.openxmlformats.org/drawingml/2006/main" name="ערכת נושא של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ערכת נושא של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3ca48ea3-8c75-4d36-b64f-70604b11fd22}" enabled="1" method="Standard" siteId="{3ac94b33-9135-4821-9502-eafda6592a35}" contentBits="0" removed="0"/>
</clbl:labelList>
</file>

<file path=docProps/app.xml><?xml version="1.0" encoding="utf-8"?>
<Properties xmlns="http://schemas.openxmlformats.org/officeDocument/2006/extended-properties" xmlns:vt="http://schemas.openxmlformats.org/officeDocument/2006/docPropsVTypes">
  <Template>{98330103-1EA9-442F-A9EF-95D298F82977}tf78438558_win32</Template>
  <TotalTime>2436</TotalTime>
  <Words>651</Words>
  <Application>Microsoft Office PowerPoint</Application>
  <PresentationFormat>Widescreen</PresentationFormat>
  <Paragraphs>56</Paragraphs>
  <Slides>17</Slides>
  <Notes>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Aldhabi</vt:lpstr>
      <vt:lpstr>Arabic Typesetting</vt:lpstr>
      <vt:lpstr>Arial</vt:lpstr>
      <vt:lpstr>Calibri</vt:lpstr>
      <vt:lpstr>Chiller</vt:lpstr>
      <vt:lpstr>Edwardian Script ITC</vt:lpstr>
      <vt:lpstr>Garamond</vt:lpstr>
      <vt:lpstr>Nunito</vt:lpstr>
      <vt:lpstr>Tahoma</vt:lpstr>
      <vt:lpstr>SavonVTI</vt:lpstr>
      <vt:lpstr>PowerPoint Presentation</vt:lpstr>
      <vt:lpstr>Outline</vt:lpstr>
      <vt:lpstr>Unsupervised Learning</vt:lpstr>
      <vt:lpstr>Clustering in Machine Learning</vt:lpstr>
      <vt:lpstr>Fuzzy Clustering </vt:lpstr>
      <vt:lpstr>Applications in several fields of Fuzzy clustering </vt:lpstr>
      <vt:lpstr>Advantages of Fuzzy Clustering </vt:lpstr>
      <vt:lpstr>Disadvantages of Fuzzy Clustering </vt:lpstr>
      <vt:lpstr>PowerPoint Presentation</vt:lpstr>
      <vt:lpstr>Step 1: Initialize the data points into the desired number of clusters randomly</vt:lpstr>
      <vt:lpstr>Step 2: Find out the centroid</vt:lpstr>
      <vt:lpstr>PowerPoint Presentation</vt:lpstr>
      <vt:lpstr>Step 3: Find out the distance of each point from the centroid.</vt:lpstr>
      <vt:lpstr>Step 4: Updating membership values.</vt:lpstr>
      <vt:lpstr>Step 5: </vt:lpstr>
      <vt:lpstr>Step 6: Defuzzify the obtained membership values.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Sharef, Rawan [BWIIL NON-J&amp;J]</dc:creator>
  <cp:lastModifiedBy>רואן שריף</cp:lastModifiedBy>
  <cp:revision>9</cp:revision>
  <dcterms:created xsi:type="dcterms:W3CDTF">2024-12-10T14:28:23Z</dcterms:created>
  <dcterms:modified xsi:type="dcterms:W3CDTF">2024-12-12T16:03:37Z</dcterms:modified>
</cp:coreProperties>
</file>